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4"/>
  </p:sldMasterIdLst>
  <p:notesMasterIdLst>
    <p:notesMasterId r:id="rId44"/>
  </p:notesMasterIdLst>
  <p:handoutMasterIdLst>
    <p:handoutMasterId r:id="rId45"/>
  </p:handoutMasterIdLst>
  <p:sldIdLst>
    <p:sldId id="316" r:id="rId5"/>
    <p:sldId id="288" r:id="rId6"/>
    <p:sldId id="289" r:id="rId7"/>
    <p:sldId id="290" r:id="rId8"/>
    <p:sldId id="294" r:id="rId9"/>
    <p:sldId id="258" r:id="rId10"/>
    <p:sldId id="260" r:id="rId11"/>
    <p:sldId id="261" r:id="rId12"/>
    <p:sldId id="263" r:id="rId13"/>
    <p:sldId id="265" r:id="rId14"/>
    <p:sldId id="270" r:id="rId15"/>
    <p:sldId id="272" r:id="rId16"/>
    <p:sldId id="266" r:id="rId17"/>
    <p:sldId id="267" r:id="rId18"/>
    <p:sldId id="296" r:id="rId19"/>
    <p:sldId id="295" r:id="rId20"/>
    <p:sldId id="310" r:id="rId21"/>
    <p:sldId id="319" r:id="rId22"/>
    <p:sldId id="317" r:id="rId23"/>
    <p:sldId id="326" r:id="rId24"/>
    <p:sldId id="320" r:id="rId25"/>
    <p:sldId id="318" r:id="rId26"/>
    <p:sldId id="303" r:id="rId27"/>
    <p:sldId id="301" r:id="rId28"/>
    <p:sldId id="305" r:id="rId29"/>
    <p:sldId id="304" r:id="rId30"/>
    <p:sldId id="302" r:id="rId31"/>
    <p:sldId id="312" r:id="rId32"/>
    <p:sldId id="313" r:id="rId33"/>
    <p:sldId id="321" r:id="rId34"/>
    <p:sldId id="314" r:id="rId35"/>
    <p:sldId id="306" r:id="rId36"/>
    <p:sldId id="307" r:id="rId37"/>
    <p:sldId id="315" r:id="rId38"/>
    <p:sldId id="323" r:id="rId39"/>
    <p:sldId id="322" r:id="rId40"/>
    <p:sldId id="324" r:id="rId41"/>
    <p:sldId id="309" r:id="rId42"/>
    <p:sldId id="325" r:id="rId43"/>
  </p:sldIdLst>
  <p:sldSz cx="12192000" cy="6858000"/>
  <p:notesSz cx="6858000" cy="994568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AB"/>
    <a:srgbClr val="F39200"/>
    <a:srgbClr val="FFCC00"/>
    <a:srgbClr val="F9F9F9"/>
    <a:srgbClr val="F5F5F5"/>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69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nz Stefan" userId="0444de16-422d-4e66-be41-1778529981bd" providerId="ADAL" clId="{5343C118-2D07-4DAF-B682-17BB2EFECE02}"/>
    <pc:docChg chg="modSld">
      <pc:chgData name="Hinz Stefan" userId="0444de16-422d-4e66-be41-1778529981bd" providerId="ADAL" clId="{5343C118-2D07-4DAF-B682-17BB2EFECE02}" dt="2024-09-11T05:13:21.287" v="1" actId="729"/>
      <pc:docMkLst>
        <pc:docMk/>
      </pc:docMkLst>
      <pc:sldChg chg="mod modShow">
        <pc:chgData name="Hinz Stefan" userId="0444de16-422d-4e66-be41-1778529981bd" providerId="ADAL" clId="{5343C118-2D07-4DAF-B682-17BB2EFECE02}" dt="2024-09-11T05:13:21.287" v="1" actId="729"/>
        <pc:sldMkLst>
          <pc:docMk/>
          <pc:sldMk cId="4214931118" sldId="318"/>
        </pc:sldMkLst>
      </pc:sldChg>
    </pc:docChg>
  </pc:docChgLst>
  <pc:docChgLst>
    <pc:chgData name="Christoph" userId="d28b3a80-5966-4381-bd85-60f2bd947580" providerId="ADAL" clId="{4E13F2BA-9FB8-409E-8B7D-09444E95A351}"/>
    <pc:docChg chg="undo custSel addSld modSld sldOrd modMainMaster">
      <pc:chgData name="Christoph" userId="d28b3a80-5966-4381-bd85-60f2bd947580" providerId="ADAL" clId="{4E13F2BA-9FB8-409E-8B7D-09444E95A351}" dt="2022-04-27T08:03:17.536" v="502" actId="478"/>
      <pc:docMkLst>
        <pc:docMk/>
      </pc:docMkLst>
      <pc:sldChg chg="delSp modSp mod">
        <pc:chgData name="Christoph" userId="d28b3a80-5966-4381-bd85-60f2bd947580" providerId="ADAL" clId="{4E13F2BA-9FB8-409E-8B7D-09444E95A351}" dt="2022-04-27T08:01:56.344" v="483" actId="478"/>
        <pc:sldMkLst>
          <pc:docMk/>
          <pc:sldMk cId="0" sldId="258"/>
        </pc:sldMkLst>
        <pc:spChg chg="del mod">
          <ac:chgData name="Christoph" userId="d28b3a80-5966-4381-bd85-60f2bd947580" providerId="ADAL" clId="{4E13F2BA-9FB8-409E-8B7D-09444E95A351}" dt="2022-04-27T08:01:56.344" v="483" actId="478"/>
          <ac:spMkLst>
            <pc:docMk/>
            <pc:sldMk cId="0" sldId="258"/>
            <ac:spMk id="6" creationId="{B9BBB636-BC79-46DC-9742-4FA3395CB130}"/>
          </ac:spMkLst>
        </pc:spChg>
      </pc:sldChg>
      <pc:sldChg chg="delSp mod">
        <pc:chgData name="Christoph" userId="d28b3a80-5966-4381-bd85-60f2bd947580" providerId="ADAL" clId="{4E13F2BA-9FB8-409E-8B7D-09444E95A351}" dt="2022-04-27T08:02:00.910" v="484" actId="478"/>
        <pc:sldMkLst>
          <pc:docMk/>
          <pc:sldMk cId="0" sldId="260"/>
        </pc:sldMkLst>
        <pc:spChg chg="del">
          <ac:chgData name="Christoph" userId="d28b3a80-5966-4381-bd85-60f2bd947580" providerId="ADAL" clId="{4E13F2BA-9FB8-409E-8B7D-09444E95A351}" dt="2022-04-27T08:02:00.910" v="484" actId="478"/>
          <ac:spMkLst>
            <pc:docMk/>
            <pc:sldMk cId="0" sldId="260"/>
            <ac:spMk id="5" creationId="{DDA8BA59-11FF-4CE1-84A6-DB3E96C24D9B}"/>
          </ac:spMkLst>
        </pc:spChg>
      </pc:sldChg>
      <pc:sldChg chg="delSp mod">
        <pc:chgData name="Christoph" userId="d28b3a80-5966-4381-bd85-60f2bd947580" providerId="ADAL" clId="{4E13F2BA-9FB8-409E-8B7D-09444E95A351}" dt="2022-04-27T08:02:05.577" v="485" actId="478"/>
        <pc:sldMkLst>
          <pc:docMk/>
          <pc:sldMk cId="0" sldId="261"/>
        </pc:sldMkLst>
        <pc:spChg chg="del">
          <ac:chgData name="Christoph" userId="d28b3a80-5966-4381-bd85-60f2bd947580" providerId="ADAL" clId="{4E13F2BA-9FB8-409E-8B7D-09444E95A351}" dt="2022-04-27T08:02:05.577" v="485" actId="478"/>
          <ac:spMkLst>
            <pc:docMk/>
            <pc:sldMk cId="0" sldId="261"/>
            <ac:spMk id="5" creationId="{41A10E92-4C2B-4007-9F29-E22C520AA225}"/>
          </ac:spMkLst>
        </pc:spChg>
      </pc:sldChg>
      <pc:sldChg chg="delSp mod">
        <pc:chgData name="Christoph" userId="d28b3a80-5966-4381-bd85-60f2bd947580" providerId="ADAL" clId="{4E13F2BA-9FB8-409E-8B7D-09444E95A351}" dt="2022-04-27T08:02:11.163" v="486" actId="478"/>
        <pc:sldMkLst>
          <pc:docMk/>
          <pc:sldMk cId="0" sldId="263"/>
        </pc:sldMkLst>
        <pc:spChg chg="del">
          <ac:chgData name="Christoph" userId="d28b3a80-5966-4381-bd85-60f2bd947580" providerId="ADAL" clId="{4E13F2BA-9FB8-409E-8B7D-09444E95A351}" dt="2022-04-27T08:02:11.163" v="486" actId="478"/>
          <ac:spMkLst>
            <pc:docMk/>
            <pc:sldMk cId="0" sldId="263"/>
            <ac:spMk id="5" creationId="{F5955C98-5285-45F6-B5DB-972637324A26}"/>
          </ac:spMkLst>
        </pc:spChg>
      </pc:sldChg>
      <pc:sldChg chg="delSp mod">
        <pc:chgData name="Christoph" userId="d28b3a80-5966-4381-bd85-60f2bd947580" providerId="ADAL" clId="{4E13F2BA-9FB8-409E-8B7D-09444E95A351}" dt="2022-04-27T08:02:22.871" v="488" actId="478"/>
        <pc:sldMkLst>
          <pc:docMk/>
          <pc:sldMk cId="0" sldId="266"/>
        </pc:sldMkLst>
        <pc:spChg chg="del">
          <ac:chgData name="Christoph" userId="d28b3a80-5966-4381-bd85-60f2bd947580" providerId="ADAL" clId="{4E13F2BA-9FB8-409E-8B7D-09444E95A351}" dt="2022-04-27T08:02:22.871" v="488" actId="478"/>
          <ac:spMkLst>
            <pc:docMk/>
            <pc:sldMk cId="0" sldId="266"/>
            <ac:spMk id="5" creationId="{F82F0288-D2EC-4FA2-BC63-5900010C1B1C}"/>
          </ac:spMkLst>
        </pc:spChg>
      </pc:sldChg>
      <pc:sldChg chg="delSp mod">
        <pc:chgData name="Christoph" userId="d28b3a80-5966-4381-bd85-60f2bd947580" providerId="ADAL" clId="{4E13F2BA-9FB8-409E-8B7D-09444E95A351}" dt="2022-04-27T08:02:26.496" v="489" actId="478"/>
        <pc:sldMkLst>
          <pc:docMk/>
          <pc:sldMk cId="0" sldId="267"/>
        </pc:sldMkLst>
        <pc:spChg chg="del">
          <ac:chgData name="Christoph" userId="d28b3a80-5966-4381-bd85-60f2bd947580" providerId="ADAL" clId="{4E13F2BA-9FB8-409E-8B7D-09444E95A351}" dt="2022-04-27T08:02:26.496" v="489" actId="478"/>
          <ac:spMkLst>
            <pc:docMk/>
            <pc:sldMk cId="0" sldId="267"/>
            <ac:spMk id="5" creationId="{7E52B97A-04AD-4A96-ADDB-F12C14C108CA}"/>
          </ac:spMkLst>
        </pc:spChg>
      </pc:sldChg>
      <pc:sldChg chg="delSp mod">
        <pc:chgData name="Christoph" userId="d28b3a80-5966-4381-bd85-60f2bd947580" providerId="ADAL" clId="{4E13F2BA-9FB8-409E-8B7D-09444E95A351}" dt="2022-04-27T08:02:18.637" v="487" actId="478"/>
        <pc:sldMkLst>
          <pc:docMk/>
          <pc:sldMk cId="0" sldId="272"/>
        </pc:sldMkLst>
        <pc:spChg chg="del">
          <ac:chgData name="Christoph" userId="d28b3a80-5966-4381-bd85-60f2bd947580" providerId="ADAL" clId="{4E13F2BA-9FB8-409E-8B7D-09444E95A351}" dt="2022-04-27T08:02:18.637" v="487" actId="478"/>
          <ac:spMkLst>
            <pc:docMk/>
            <pc:sldMk cId="0" sldId="272"/>
            <ac:spMk id="5" creationId="{AD1B3CFC-2A1D-4DC5-A1FC-2243F85A0ACF}"/>
          </ac:spMkLst>
        </pc:spChg>
      </pc:sldChg>
      <pc:sldChg chg="addSp delSp modSp mod">
        <pc:chgData name="Christoph" userId="d28b3a80-5966-4381-bd85-60f2bd947580" providerId="ADAL" clId="{4E13F2BA-9FB8-409E-8B7D-09444E95A351}" dt="2022-04-23T19:22:24.330" v="71" actId="1076"/>
        <pc:sldMkLst>
          <pc:docMk/>
          <pc:sldMk cId="3539575771" sldId="294"/>
        </pc:sldMkLst>
        <pc:spChg chg="del mod">
          <ac:chgData name="Christoph" userId="d28b3a80-5966-4381-bd85-60f2bd947580" providerId="ADAL" clId="{4E13F2BA-9FB8-409E-8B7D-09444E95A351}" dt="2022-04-23T19:22:09.043" v="46" actId="478"/>
          <ac:spMkLst>
            <pc:docMk/>
            <pc:sldMk cId="3539575771" sldId="294"/>
            <ac:spMk id="2" creationId="{F341CEC3-810A-7741-9922-1950200E62FB}"/>
          </ac:spMkLst>
        </pc:spChg>
        <pc:spChg chg="add mod">
          <ac:chgData name="Christoph" userId="d28b3a80-5966-4381-bd85-60f2bd947580" providerId="ADAL" clId="{4E13F2BA-9FB8-409E-8B7D-09444E95A351}" dt="2022-04-23T19:22:24.330" v="71" actId="1076"/>
          <ac:spMkLst>
            <pc:docMk/>
            <pc:sldMk cId="3539575771" sldId="294"/>
            <ac:spMk id="4" creationId="{13088999-CEFA-40CF-A15A-902F141D5C02}"/>
          </ac:spMkLst>
        </pc:spChg>
      </pc:sldChg>
      <pc:sldChg chg="delSp mod">
        <pc:chgData name="Christoph" userId="d28b3a80-5966-4381-bd85-60f2bd947580" providerId="ADAL" clId="{4E13F2BA-9FB8-409E-8B7D-09444E95A351}" dt="2022-04-27T08:02:32.590" v="490" actId="478"/>
        <pc:sldMkLst>
          <pc:docMk/>
          <pc:sldMk cId="3597885019" sldId="295"/>
        </pc:sldMkLst>
        <pc:spChg chg="del">
          <ac:chgData name="Christoph" userId="d28b3a80-5966-4381-bd85-60f2bd947580" providerId="ADAL" clId="{4E13F2BA-9FB8-409E-8B7D-09444E95A351}" dt="2022-04-27T08:02:32.590" v="490" actId="478"/>
          <ac:spMkLst>
            <pc:docMk/>
            <pc:sldMk cId="3597885019" sldId="295"/>
            <ac:spMk id="4" creationId="{9465493E-1D31-434E-B4E7-F05B3B2C4FAF}"/>
          </ac:spMkLst>
        </pc:spChg>
      </pc:sldChg>
      <pc:sldChg chg="delSp mod">
        <pc:chgData name="Christoph" userId="d28b3a80-5966-4381-bd85-60f2bd947580" providerId="ADAL" clId="{4E13F2BA-9FB8-409E-8B7D-09444E95A351}" dt="2022-04-27T08:03:00.617" v="497" actId="478"/>
        <pc:sldMkLst>
          <pc:docMk/>
          <pc:sldMk cId="3909393841" sldId="301"/>
        </pc:sldMkLst>
        <pc:spChg chg="del">
          <ac:chgData name="Christoph" userId="d28b3a80-5966-4381-bd85-60f2bd947580" providerId="ADAL" clId="{4E13F2BA-9FB8-409E-8B7D-09444E95A351}" dt="2022-04-27T08:03:00.617" v="497" actId="478"/>
          <ac:spMkLst>
            <pc:docMk/>
            <pc:sldMk cId="3909393841" sldId="301"/>
            <ac:spMk id="4" creationId="{0298B0F4-476B-9844-B487-F9FB2C04FA91}"/>
          </ac:spMkLst>
        </pc:spChg>
      </pc:sldChg>
      <pc:sldChg chg="modSp">
        <pc:chgData name="Christoph" userId="d28b3a80-5966-4381-bd85-60f2bd947580" providerId="ADAL" clId="{4E13F2BA-9FB8-409E-8B7D-09444E95A351}" dt="2022-04-27T08:00:48.020" v="451"/>
        <pc:sldMkLst>
          <pc:docMk/>
          <pc:sldMk cId="3190472319" sldId="302"/>
        </pc:sldMkLst>
        <pc:picChg chg="mod">
          <ac:chgData name="Christoph" userId="d28b3a80-5966-4381-bd85-60f2bd947580" providerId="ADAL" clId="{4E13F2BA-9FB8-409E-8B7D-09444E95A351}" dt="2022-04-27T08:00:48.020" v="451"/>
          <ac:picMkLst>
            <pc:docMk/>
            <pc:sldMk cId="3190472319" sldId="302"/>
            <ac:picMk id="6" creationId="{06455452-5EA6-4ABC-9344-FCAB19F08FF0}"/>
          </ac:picMkLst>
        </pc:picChg>
      </pc:sldChg>
      <pc:sldChg chg="modSp mod">
        <pc:chgData name="Christoph" userId="d28b3a80-5966-4381-bd85-60f2bd947580" providerId="ADAL" clId="{4E13F2BA-9FB8-409E-8B7D-09444E95A351}" dt="2022-04-27T07:58:09.876" v="344" actId="1076"/>
        <pc:sldMkLst>
          <pc:docMk/>
          <pc:sldMk cId="308140528" sldId="303"/>
        </pc:sldMkLst>
        <pc:spChg chg="mod">
          <ac:chgData name="Christoph" userId="d28b3a80-5966-4381-bd85-60f2bd947580" providerId="ADAL" clId="{4E13F2BA-9FB8-409E-8B7D-09444E95A351}" dt="2022-04-27T07:58:09.876" v="344" actId="1076"/>
          <ac:spMkLst>
            <pc:docMk/>
            <pc:sldMk cId="308140528" sldId="303"/>
            <ac:spMk id="2" creationId="{320B360C-07C2-49AD-A96C-FB438888E476}"/>
          </ac:spMkLst>
        </pc:spChg>
      </pc:sldChg>
      <pc:sldChg chg="delSp mod">
        <pc:chgData name="Christoph" userId="d28b3a80-5966-4381-bd85-60f2bd947580" providerId="ADAL" clId="{4E13F2BA-9FB8-409E-8B7D-09444E95A351}" dt="2022-04-27T08:03:05.801" v="499" actId="478"/>
        <pc:sldMkLst>
          <pc:docMk/>
          <pc:sldMk cId="1915399229" sldId="304"/>
        </pc:sldMkLst>
        <pc:spChg chg="del">
          <ac:chgData name="Christoph" userId="d28b3a80-5966-4381-bd85-60f2bd947580" providerId="ADAL" clId="{4E13F2BA-9FB8-409E-8B7D-09444E95A351}" dt="2022-04-27T08:03:05.801" v="499" actId="478"/>
          <ac:spMkLst>
            <pc:docMk/>
            <pc:sldMk cId="1915399229" sldId="304"/>
            <ac:spMk id="4" creationId="{0298B0F4-476B-9844-B487-F9FB2C04FA91}"/>
          </ac:spMkLst>
        </pc:spChg>
      </pc:sldChg>
      <pc:sldChg chg="delSp mod">
        <pc:chgData name="Christoph" userId="d28b3a80-5966-4381-bd85-60f2bd947580" providerId="ADAL" clId="{4E13F2BA-9FB8-409E-8B7D-09444E95A351}" dt="2022-04-27T08:03:03.227" v="498" actId="478"/>
        <pc:sldMkLst>
          <pc:docMk/>
          <pc:sldMk cId="3980944848" sldId="305"/>
        </pc:sldMkLst>
        <pc:spChg chg="del">
          <ac:chgData name="Christoph" userId="d28b3a80-5966-4381-bd85-60f2bd947580" providerId="ADAL" clId="{4E13F2BA-9FB8-409E-8B7D-09444E95A351}" dt="2022-04-27T08:03:03.227" v="498" actId="478"/>
          <ac:spMkLst>
            <pc:docMk/>
            <pc:sldMk cId="3980944848" sldId="305"/>
            <ac:spMk id="4" creationId="{0298B0F4-476B-9844-B487-F9FB2C04FA91}"/>
          </ac:spMkLst>
        </pc:spChg>
      </pc:sldChg>
      <pc:sldChg chg="modSp mod">
        <pc:chgData name="Christoph" userId="d28b3a80-5966-4381-bd85-60f2bd947580" providerId="ADAL" clId="{4E13F2BA-9FB8-409E-8B7D-09444E95A351}" dt="2022-04-23T19:26:50.455" v="99" actId="20577"/>
        <pc:sldMkLst>
          <pc:docMk/>
          <pc:sldMk cId="2615364877" sldId="306"/>
        </pc:sldMkLst>
        <pc:spChg chg="mod">
          <ac:chgData name="Christoph" userId="d28b3a80-5966-4381-bd85-60f2bd947580" providerId="ADAL" clId="{4E13F2BA-9FB8-409E-8B7D-09444E95A351}" dt="2022-04-23T19:26:50.455" v="99" actId="20577"/>
          <ac:spMkLst>
            <pc:docMk/>
            <pc:sldMk cId="2615364877" sldId="306"/>
            <ac:spMk id="2" creationId="{320B360C-07C2-49AD-A96C-FB438888E476}"/>
          </ac:spMkLst>
        </pc:spChg>
      </pc:sldChg>
      <pc:sldChg chg="delSp modSp mod">
        <pc:chgData name="Christoph" userId="d28b3a80-5966-4381-bd85-60f2bd947580" providerId="ADAL" clId="{4E13F2BA-9FB8-409E-8B7D-09444E95A351}" dt="2022-04-27T08:03:17.536" v="502" actId="478"/>
        <pc:sldMkLst>
          <pc:docMk/>
          <pc:sldMk cId="2939157784" sldId="307"/>
        </pc:sldMkLst>
        <pc:spChg chg="mod">
          <ac:chgData name="Christoph" userId="d28b3a80-5966-4381-bd85-60f2bd947580" providerId="ADAL" clId="{4E13F2BA-9FB8-409E-8B7D-09444E95A351}" dt="2022-04-23T19:27:04.554" v="113" actId="20577"/>
          <ac:spMkLst>
            <pc:docMk/>
            <pc:sldMk cId="2939157784" sldId="307"/>
            <ac:spMk id="2" creationId="{320B360C-07C2-49AD-A96C-FB438888E476}"/>
          </ac:spMkLst>
        </pc:spChg>
        <pc:spChg chg="del">
          <ac:chgData name="Christoph" userId="d28b3a80-5966-4381-bd85-60f2bd947580" providerId="ADAL" clId="{4E13F2BA-9FB8-409E-8B7D-09444E95A351}" dt="2022-04-27T08:03:17.536" v="502" actId="478"/>
          <ac:spMkLst>
            <pc:docMk/>
            <pc:sldMk cId="2939157784" sldId="307"/>
            <ac:spMk id="13" creationId="{0E0485E8-42A0-ADDA-F724-DE8A7300180E}"/>
          </ac:spMkLst>
        </pc:spChg>
      </pc:sldChg>
      <pc:sldChg chg="delSp modSp mod ord">
        <pc:chgData name="Christoph" userId="d28b3a80-5966-4381-bd85-60f2bd947580" providerId="ADAL" clId="{4E13F2BA-9FB8-409E-8B7D-09444E95A351}" dt="2022-04-27T08:02:56.335" v="496" actId="478"/>
        <pc:sldMkLst>
          <pc:docMk/>
          <pc:sldMk cId="2127133317" sldId="309"/>
        </pc:sldMkLst>
        <pc:spChg chg="del">
          <ac:chgData name="Christoph" userId="d28b3a80-5966-4381-bd85-60f2bd947580" providerId="ADAL" clId="{4E13F2BA-9FB8-409E-8B7D-09444E95A351}" dt="2022-04-27T08:02:56.335" v="496" actId="478"/>
          <ac:spMkLst>
            <pc:docMk/>
            <pc:sldMk cId="2127133317" sldId="309"/>
            <ac:spMk id="4" creationId="{58340C3D-210F-446B-AF2A-98D0F30A87C7}"/>
          </ac:spMkLst>
        </pc:spChg>
        <pc:spChg chg="mod">
          <ac:chgData name="Christoph" userId="d28b3a80-5966-4381-bd85-60f2bd947580" providerId="ADAL" clId="{4E13F2BA-9FB8-409E-8B7D-09444E95A351}" dt="2022-04-23T19:23:00.496" v="74" actId="1035"/>
          <ac:spMkLst>
            <pc:docMk/>
            <pc:sldMk cId="2127133317" sldId="309"/>
            <ac:spMk id="10" creationId="{52B6A4DB-20C7-45C2-A261-8E93E9FBCC23}"/>
          </ac:spMkLst>
        </pc:spChg>
        <pc:picChg chg="mod">
          <ac:chgData name="Christoph" userId="d28b3a80-5966-4381-bd85-60f2bd947580" providerId="ADAL" clId="{4E13F2BA-9FB8-409E-8B7D-09444E95A351}" dt="2022-04-23T19:22:48.371" v="72" actId="1076"/>
          <ac:picMkLst>
            <pc:docMk/>
            <pc:sldMk cId="2127133317" sldId="309"/>
            <ac:picMk id="9" creationId="{FA294483-DAB1-42A6-95C0-569CF72D7221}"/>
          </ac:picMkLst>
        </pc:picChg>
      </pc:sldChg>
      <pc:sldChg chg="delSp modSp mod setBg">
        <pc:chgData name="Christoph" userId="d28b3a80-5966-4381-bd85-60f2bd947580" providerId="ADAL" clId="{4E13F2BA-9FB8-409E-8B7D-09444E95A351}" dt="2022-04-27T08:02:36.034" v="491" actId="478"/>
        <pc:sldMkLst>
          <pc:docMk/>
          <pc:sldMk cId="400516564" sldId="310"/>
        </pc:sldMkLst>
        <pc:spChg chg="mod">
          <ac:chgData name="Christoph" userId="d28b3a80-5966-4381-bd85-60f2bd947580" providerId="ADAL" clId="{4E13F2BA-9FB8-409E-8B7D-09444E95A351}" dt="2022-04-22T20:32:43.913" v="7" actId="1076"/>
          <ac:spMkLst>
            <pc:docMk/>
            <pc:sldMk cId="400516564" sldId="310"/>
            <ac:spMk id="2" creationId="{229E95FF-101A-1841-9707-55C6A7DA5DC3}"/>
          </ac:spMkLst>
        </pc:spChg>
        <pc:spChg chg="del mod">
          <ac:chgData name="Christoph" userId="d28b3a80-5966-4381-bd85-60f2bd947580" providerId="ADAL" clId="{4E13F2BA-9FB8-409E-8B7D-09444E95A351}" dt="2022-04-27T08:02:36.034" v="491" actId="478"/>
          <ac:spMkLst>
            <pc:docMk/>
            <pc:sldMk cId="400516564" sldId="310"/>
            <ac:spMk id="4" creationId="{9465493E-1D31-434E-B4E7-F05B3B2C4FAF}"/>
          </ac:spMkLst>
        </pc:spChg>
        <pc:spChg chg="mod">
          <ac:chgData name="Christoph" userId="d28b3a80-5966-4381-bd85-60f2bd947580" providerId="ADAL" clId="{4E13F2BA-9FB8-409E-8B7D-09444E95A351}" dt="2022-04-22T20:32:44.454" v="8" actId="1076"/>
          <ac:spMkLst>
            <pc:docMk/>
            <pc:sldMk cId="400516564" sldId="310"/>
            <ac:spMk id="8" creationId="{A2EA6D98-F14A-4037-9973-845BD24F7290}"/>
          </ac:spMkLst>
        </pc:spChg>
        <pc:spChg chg="mod">
          <ac:chgData name="Christoph" userId="d28b3a80-5966-4381-bd85-60f2bd947580" providerId="ADAL" clId="{4E13F2BA-9FB8-409E-8B7D-09444E95A351}" dt="2022-04-22T20:32:44.454" v="8" actId="1076"/>
          <ac:spMkLst>
            <pc:docMk/>
            <pc:sldMk cId="400516564" sldId="310"/>
            <ac:spMk id="9" creationId="{071F62FE-0DDB-454B-9148-7ACBB0B1EC3F}"/>
          </ac:spMkLst>
        </pc:spChg>
        <pc:spChg chg="mod">
          <ac:chgData name="Christoph" userId="d28b3a80-5966-4381-bd85-60f2bd947580" providerId="ADAL" clId="{4E13F2BA-9FB8-409E-8B7D-09444E95A351}" dt="2022-04-22T20:32:44.454" v="8" actId="1076"/>
          <ac:spMkLst>
            <pc:docMk/>
            <pc:sldMk cId="400516564" sldId="310"/>
            <ac:spMk id="13" creationId="{DECCEBFC-8B1B-40E3-A738-B378B3EEC757}"/>
          </ac:spMkLst>
        </pc:spChg>
        <pc:spChg chg="mod">
          <ac:chgData name="Christoph" userId="d28b3a80-5966-4381-bd85-60f2bd947580" providerId="ADAL" clId="{4E13F2BA-9FB8-409E-8B7D-09444E95A351}" dt="2022-04-22T20:32:44.454" v="8" actId="1076"/>
          <ac:spMkLst>
            <pc:docMk/>
            <pc:sldMk cId="400516564" sldId="310"/>
            <ac:spMk id="14" creationId="{F291E8DC-E2D1-4BB6-8D06-0BAC42A57FA6}"/>
          </ac:spMkLst>
        </pc:spChg>
        <pc:spChg chg="mod">
          <ac:chgData name="Christoph" userId="d28b3a80-5966-4381-bd85-60f2bd947580" providerId="ADAL" clId="{4E13F2BA-9FB8-409E-8B7D-09444E95A351}" dt="2022-04-22T20:32:44.454" v="8" actId="1076"/>
          <ac:spMkLst>
            <pc:docMk/>
            <pc:sldMk cId="400516564" sldId="310"/>
            <ac:spMk id="15" creationId="{5C48F186-814F-4DE2-8143-51FED75DF82F}"/>
          </ac:spMkLst>
        </pc:spChg>
        <pc:spChg chg="mod">
          <ac:chgData name="Christoph" userId="d28b3a80-5966-4381-bd85-60f2bd947580" providerId="ADAL" clId="{4E13F2BA-9FB8-409E-8B7D-09444E95A351}" dt="2022-04-22T20:32:44.454" v="8" actId="1076"/>
          <ac:spMkLst>
            <pc:docMk/>
            <pc:sldMk cId="400516564" sldId="310"/>
            <ac:spMk id="16" creationId="{46B9A799-0BB7-4ABF-B48C-C70F5E070294}"/>
          </ac:spMkLst>
        </pc:spChg>
        <pc:spChg chg="mod">
          <ac:chgData name="Christoph" userId="d28b3a80-5966-4381-bd85-60f2bd947580" providerId="ADAL" clId="{4E13F2BA-9FB8-409E-8B7D-09444E95A351}" dt="2022-04-22T20:32:44.454" v="8" actId="1076"/>
          <ac:spMkLst>
            <pc:docMk/>
            <pc:sldMk cId="400516564" sldId="310"/>
            <ac:spMk id="24" creationId="{DED6B420-E35C-432D-BD3E-FDA87FA660A9}"/>
          </ac:spMkLst>
        </pc:spChg>
        <pc:spChg chg="mod">
          <ac:chgData name="Christoph" userId="d28b3a80-5966-4381-bd85-60f2bd947580" providerId="ADAL" clId="{4E13F2BA-9FB8-409E-8B7D-09444E95A351}" dt="2022-04-22T20:32:44.454" v="8" actId="1076"/>
          <ac:spMkLst>
            <pc:docMk/>
            <pc:sldMk cId="400516564" sldId="310"/>
            <ac:spMk id="31" creationId="{166FCDAF-873E-476F-93DB-60D8A7114660}"/>
          </ac:spMkLst>
        </pc:spChg>
        <pc:picChg chg="mod">
          <ac:chgData name="Christoph" userId="d28b3a80-5966-4381-bd85-60f2bd947580" providerId="ADAL" clId="{4E13F2BA-9FB8-409E-8B7D-09444E95A351}" dt="2022-04-22T20:32:44.454" v="8" actId="1076"/>
          <ac:picMkLst>
            <pc:docMk/>
            <pc:sldMk cId="400516564" sldId="310"/>
            <ac:picMk id="10" creationId="{03B83A2F-D863-4CF0-927F-25C80938BD08}"/>
          </ac:picMkLst>
        </pc:picChg>
        <pc:picChg chg="mod">
          <ac:chgData name="Christoph" userId="d28b3a80-5966-4381-bd85-60f2bd947580" providerId="ADAL" clId="{4E13F2BA-9FB8-409E-8B7D-09444E95A351}" dt="2022-04-22T20:32:44.454" v="8" actId="1076"/>
          <ac:picMkLst>
            <pc:docMk/>
            <pc:sldMk cId="400516564" sldId="310"/>
            <ac:picMk id="12" creationId="{C2B647E9-AA0A-47D3-B1F4-258EE4762EFC}"/>
          </ac:picMkLst>
        </pc:picChg>
        <pc:picChg chg="mod">
          <ac:chgData name="Christoph" userId="d28b3a80-5966-4381-bd85-60f2bd947580" providerId="ADAL" clId="{4E13F2BA-9FB8-409E-8B7D-09444E95A351}" dt="2022-04-22T20:32:44.454" v="8" actId="1076"/>
          <ac:picMkLst>
            <pc:docMk/>
            <pc:sldMk cId="400516564" sldId="310"/>
            <ac:picMk id="17" creationId="{36EFAF91-2D10-4457-BFCD-1365061FD2A0}"/>
          </ac:picMkLst>
        </pc:picChg>
        <pc:picChg chg="mod">
          <ac:chgData name="Christoph" userId="d28b3a80-5966-4381-bd85-60f2bd947580" providerId="ADAL" clId="{4E13F2BA-9FB8-409E-8B7D-09444E95A351}" dt="2022-04-22T20:32:44.454" v="8" actId="1076"/>
          <ac:picMkLst>
            <pc:docMk/>
            <pc:sldMk cId="400516564" sldId="310"/>
            <ac:picMk id="19" creationId="{98239400-1AD9-4A49-B70C-284D090A989D}"/>
          </ac:picMkLst>
        </pc:picChg>
        <pc:picChg chg="mod">
          <ac:chgData name="Christoph" userId="d28b3a80-5966-4381-bd85-60f2bd947580" providerId="ADAL" clId="{4E13F2BA-9FB8-409E-8B7D-09444E95A351}" dt="2022-04-22T20:32:44.454" v="8" actId="1076"/>
          <ac:picMkLst>
            <pc:docMk/>
            <pc:sldMk cId="400516564" sldId="310"/>
            <ac:picMk id="25" creationId="{966CB65B-52E9-47D7-A4AA-CFE179E4EA9E}"/>
          </ac:picMkLst>
        </pc:picChg>
        <pc:picChg chg="mod">
          <ac:chgData name="Christoph" userId="d28b3a80-5966-4381-bd85-60f2bd947580" providerId="ADAL" clId="{4E13F2BA-9FB8-409E-8B7D-09444E95A351}" dt="2022-04-22T20:32:44.454" v="8" actId="1076"/>
          <ac:picMkLst>
            <pc:docMk/>
            <pc:sldMk cId="400516564" sldId="310"/>
            <ac:picMk id="35" creationId="{EE76AE3E-76F2-4998-946B-548664A31921}"/>
          </ac:picMkLst>
        </pc:picChg>
      </pc:sldChg>
      <pc:sldChg chg="delSp modSp mod">
        <pc:chgData name="Christoph" userId="d28b3a80-5966-4381-bd85-60f2bd947580" providerId="ADAL" clId="{4E13F2BA-9FB8-409E-8B7D-09444E95A351}" dt="2022-04-27T08:03:09.682" v="500" actId="478"/>
        <pc:sldMkLst>
          <pc:docMk/>
          <pc:sldMk cId="370832513" sldId="312"/>
        </pc:sldMkLst>
        <pc:spChg chg="mod">
          <ac:chgData name="Christoph" userId="d28b3a80-5966-4381-bd85-60f2bd947580" providerId="ADAL" clId="{4E13F2BA-9FB8-409E-8B7D-09444E95A351}" dt="2022-04-27T07:58:19.677" v="345" actId="1076"/>
          <ac:spMkLst>
            <pc:docMk/>
            <pc:sldMk cId="370832513" sldId="312"/>
            <ac:spMk id="2" creationId="{320B360C-07C2-49AD-A96C-FB438888E476}"/>
          </ac:spMkLst>
        </pc:spChg>
        <pc:spChg chg="del">
          <ac:chgData name="Christoph" userId="d28b3a80-5966-4381-bd85-60f2bd947580" providerId="ADAL" clId="{4E13F2BA-9FB8-409E-8B7D-09444E95A351}" dt="2022-04-27T08:03:09.682" v="500" actId="478"/>
          <ac:spMkLst>
            <pc:docMk/>
            <pc:sldMk cId="370832513" sldId="312"/>
            <ac:spMk id="4" creationId="{A7F759EB-BD71-4234-A819-65D67C74951D}"/>
          </ac:spMkLst>
        </pc:spChg>
      </pc:sldChg>
      <pc:sldChg chg="delSp modSp mod">
        <pc:chgData name="Christoph" userId="d28b3a80-5966-4381-bd85-60f2bd947580" providerId="ADAL" clId="{4E13F2BA-9FB8-409E-8B7D-09444E95A351}" dt="2022-04-27T08:03:12.897" v="501" actId="478"/>
        <pc:sldMkLst>
          <pc:docMk/>
          <pc:sldMk cId="1584699404" sldId="313"/>
        </pc:sldMkLst>
        <pc:spChg chg="mod">
          <ac:chgData name="Christoph" userId="d28b3a80-5966-4381-bd85-60f2bd947580" providerId="ADAL" clId="{4E13F2BA-9FB8-409E-8B7D-09444E95A351}" dt="2022-04-27T07:58:29.974" v="358" actId="20577"/>
          <ac:spMkLst>
            <pc:docMk/>
            <pc:sldMk cId="1584699404" sldId="313"/>
            <ac:spMk id="2" creationId="{B023E2F1-B3D3-4805-A449-78CCB71EFBB6}"/>
          </ac:spMkLst>
        </pc:spChg>
        <pc:spChg chg="del">
          <ac:chgData name="Christoph" userId="d28b3a80-5966-4381-bd85-60f2bd947580" providerId="ADAL" clId="{4E13F2BA-9FB8-409E-8B7D-09444E95A351}" dt="2022-04-27T08:03:12.897" v="501" actId="478"/>
          <ac:spMkLst>
            <pc:docMk/>
            <pc:sldMk cId="1584699404" sldId="313"/>
            <ac:spMk id="4" creationId="{7F911B9F-08F9-4DE1-A76A-02D50031E5D5}"/>
          </ac:spMkLst>
        </pc:spChg>
      </pc:sldChg>
      <pc:sldChg chg="modSp mod">
        <pc:chgData name="Christoph" userId="d28b3a80-5966-4381-bd85-60f2bd947580" providerId="ADAL" clId="{4E13F2BA-9FB8-409E-8B7D-09444E95A351}" dt="2022-04-27T07:59:24.400" v="417" actId="404"/>
        <pc:sldMkLst>
          <pc:docMk/>
          <pc:sldMk cId="1604142311" sldId="314"/>
        </pc:sldMkLst>
        <pc:spChg chg="mod">
          <ac:chgData name="Christoph" userId="d28b3a80-5966-4381-bd85-60f2bd947580" providerId="ADAL" clId="{4E13F2BA-9FB8-409E-8B7D-09444E95A351}" dt="2022-04-27T07:59:24.400" v="417" actId="404"/>
          <ac:spMkLst>
            <pc:docMk/>
            <pc:sldMk cId="1604142311" sldId="314"/>
            <ac:spMk id="2" creationId="{4F1C34B8-2EA7-44EC-848C-7FCB9ADD6C20}"/>
          </ac:spMkLst>
        </pc:spChg>
        <pc:picChg chg="mod modCrop">
          <ac:chgData name="Christoph" userId="d28b3a80-5966-4381-bd85-60f2bd947580" providerId="ADAL" clId="{4E13F2BA-9FB8-409E-8B7D-09444E95A351}" dt="2022-04-27T07:59:01.902" v="360" actId="732"/>
          <ac:picMkLst>
            <pc:docMk/>
            <pc:sldMk cId="1604142311" sldId="314"/>
            <ac:picMk id="7" creationId="{9F80F60D-45C1-42D0-AB5D-13571C657D16}"/>
          </ac:picMkLst>
        </pc:picChg>
      </pc:sldChg>
      <pc:sldChg chg="modSp mod">
        <pc:chgData name="Christoph" userId="d28b3a80-5966-4381-bd85-60f2bd947580" providerId="ADAL" clId="{4E13F2BA-9FB8-409E-8B7D-09444E95A351}" dt="2022-04-27T08:00:24.722" v="450"/>
        <pc:sldMkLst>
          <pc:docMk/>
          <pc:sldMk cId="2205843496" sldId="315"/>
        </pc:sldMkLst>
        <pc:spChg chg="mod">
          <ac:chgData name="Christoph" userId="d28b3a80-5966-4381-bd85-60f2bd947580" providerId="ADAL" clId="{4E13F2BA-9FB8-409E-8B7D-09444E95A351}" dt="2022-04-27T07:59:41.849" v="443" actId="20577"/>
          <ac:spMkLst>
            <pc:docMk/>
            <pc:sldMk cId="2205843496" sldId="315"/>
            <ac:spMk id="2" creationId="{32D2AE1D-E415-4D5F-82EA-203394D33281}"/>
          </ac:spMkLst>
        </pc:spChg>
        <pc:picChg chg="mod">
          <ac:chgData name="Christoph" userId="d28b3a80-5966-4381-bd85-60f2bd947580" providerId="ADAL" clId="{4E13F2BA-9FB8-409E-8B7D-09444E95A351}" dt="2022-04-27T08:00:24.722" v="450"/>
          <ac:picMkLst>
            <pc:docMk/>
            <pc:sldMk cId="2205843496" sldId="315"/>
            <ac:picMk id="7" creationId="{C703F339-2E69-48DE-BAEB-1FE8A787CADA}"/>
          </ac:picMkLst>
        </pc:picChg>
      </pc:sldChg>
      <pc:sldChg chg="modSp mod">
        <pc:chgData name="Christoph" userId="d28b3a80-5966-4381-bd85-60f2bd947580" providerId="ADAL" clId="{4E13F2BA-9FB8-409E-8B7D-09444E95A351}" dt="2022-04-23T19:19:06.876" v="9"/>
        <pc:sldMkLst>
          <pc:docMk/>
          <pc:sldMk cId="491314272" sldId="316"/>
        </pc:sldMkLst>
        <pc:spChg chg="mod">
          <ac:chgData name="Christoph" userId="d28b3a80-5966-4381-bd85-60f2bd947580" providerId="ADAL" clId="{4E13F2BA-9FB8-409E-8B7D-09444E95A351}" dt="2022-04-23T19:19:06.876" v="9"/>
          <ac:spMkLst>
            <pc:docMk/>
            <pc:sldMk cId="491314272" sldId="316"/>
            <ac:spMk id="2" creationId="{F341CEC3-810A-7741-9922-1950200E62FB}"/>
          </ac:spMkLst>
        </pc:spChg>
      </pc:sldChg>
      <pc:sldChg chg="addSp delSp modSp add mod">
        <pc:chgData name="Christoph" userId="d28b3a80-5966-4381-bd85-60f2bd947580" providerId="ADAL" clId="{4E13F2BA-9FB8-409E-8B7D-09444E95A351}" dt="2022-04-27T08:02:49.800" v="494" actId="1076"/>
        <pc:sldMkLst>
          <pc:docMk/>
          <pc:sldMk cId="1532836287" sldId="317"/>
        </pc:sldMkLst>
        <pc:spChg chg="add mod">
          <ac:chgData name="Christoph" userId="d28b3a80-5966-4381-bd85-60f2bd947580" providerId="ADAL" clId="{4E13F2BA-9FB8-409E-8B7D-09444E95A351}" dt="2022-04-27T07:54:54.643" v="120" actId="6549"/>
          <ac:spMkLst>
            <pc:docMk/>
            <pc:sldMk cId="1532836287" sldId="317"/>
            <ac:spMk id="3" creationId="{8DAF9FA5-46C6-4EEE-8CD9-86E5C61C8383}"/>
          </ac:spMkLst>
        </pc:spChg>
        <pc:spChg chg="del">
          <ac:chgData name="Christoph" userId="d28b3a80-5966-4381-bd85-60f2bd947580" providerId="ADAL" clId="{4E13F2BA-9FB8-409E-8B7D-09444E95A351}" dt="2022-04-27T08:02:39.146" v="492" actId="478"/>
          <ac:spMkLst>
            <pc:docMk/>
            <pc:sldMk cId="1532836287" sldId="317"/>
            <ac:spMk id="4" creationId="{58340C3D-210F-446B-AF2A-98D0F30A87C7}"/>
          </ac:spMkLst>
        </pc:spChg>
        <pc:spChg chg="mod">
          <ac:chgData name="Christoph" userId="d28b3a80-5966-4381-bd85-60f2bd947580" providerId="ADAL" clId="{4E13F2BA-9FB8-409E-8B7D-09444E95A351}" dt="2022-04-27T08:02:49.800" v="494" actId="1076"/>
          <ac:spMkLst>
            <pc:docMk/>
            <pc:sldMk cId="1532836287" sldId="317"/>
            <ac:spMk id="10" creationId="{52B6A4DB-20C7-45C2-A261-8E93E9FBCC23}"/>
          </ac:spMkLst>
        </pc:spChg>
        <pc:picChg chg="del">
          <ac:chgData name="Christoph" userId="d28b3a80-5966-4381-bd85-60f2bd947580" providerId="ADAL" clId="{4E13F2BA-9FB8-409E-8B7D-09444E95A351}" dt="2022-04-23T19:23:29.866" v="76" actId="478"/>
          <ac:picMkLst>
            <pc:docMk/>
            <pc:sldMk cId="1532836287" sldId="317"/>
            <ac:picMk id="9" creationId="{FA294483-DAB1-42A6-95C0-569CF72D7221}"/>
          </ac:picMkLst>
        </pc:picChg>
      </pc:sldChg>
      <pc:sldChg chg="delSp modSp new mod">
        <pc:chgData name="Christoph" userId="d28b3a80-5966-4381-bd85-60f2bd947580" providerId="ADAL" clId="{4E13F2BA-9FB8-409E-8B7D-09444E95A351}" dt="2022-04-27T08:02:53.944" v="495" actId="478"/>
        <pc:sldMkLst>
          <pc:docMk/>
          <pc:sldMk cId="4214931118" sldId="318"/>
        </pc:sldMkLst>
        <pc:spChg chg="mod">
          <ac:chgData name="Christoph" userId="d28b3a80-5966-4381-bd85-60f2bd947580" providerId="ADAL" clId="{4E13F2BA-9FB8-409E-8B7D-09444E95A351}" dt="2022-04-27T07:55:37.589" v="136" actId="20577"/>
          <ac:spMkLst>
            <pc:docMk/>
            <pc:sldMk cId="4214931118" sldId="318"/>
            <ac:spMk id="2" creationId="{59D44E3F-5469-4CE7-9A8E-AF960CEF17A9}"/>
          </ac:spMkLst>
        </pc:spChg>
        <pc:spChg chg="mod">
          <ac:chgData name="Christoph" userId="d28b3a80-5966-4381-bd85-60f2bd947580" providerId="ADAL" clId="{4E13F2BA-9FB8-409E-8B7D-09444E95A351}" dt="2022-04-27T07:57:05.939" v="343" actId="14100"/>
          <ac:spMkLst>
            <pc:docMk/>
            <pc:sldMk cId="4214931118" sldId="318"/>
            <ac:spMk id="3" creationId="{1D5D7727-BBFD-4439-89BB-F74522A58059}"/>
          </ac:spMkLst>
        </pc:spChg>
        <pc:spChg chg="del">
          <ac:chgData name="Christoph" userId="d28b3a80-5966-4381-bd85-60f2bd947580" providerId="ADAL" clId="{4E13F2BA-9FB8-409E-8B7D-09444E95A351}" dt="2022-04-27T08:02:53.944" v="495" actId="478"/>
          <ac:spMkLst>
            <pc:docMk/>
            <pc:sldMk cId="4214931118" sldId="318"/>
            <ac:spMk id="4" creationId="{B5F92787-CFD4-4A6A-805C-16025BA06F79}"/>
          </ac:spMkLst>
        </pc:spChg>
      </pc:sldChg>
      <pc:sldMasterChg chg="modSldLayout">
        <pc:chgData name="Christoph" userId="d28b3a80-5966-4381-bd85-60f2bd947580" providerId="ADAL" clId="{4E13F2BA-9FB8-409E-8B7D-09444E95A351}" dt="2022-04-27T08:01:50.321" v="482" actId="478"/>
        <pc:sldMasterMkLst>
          <pc:docMk/>
          <pc:sldMasterMk cId="1144966786" sldId="2147483674"/>
        </pc:sldMasterMkLst>
        <pc:sldLayoutChg chg="delSp modSp mod">
          <pc:chgData name="Christoph" userId="d28b3a80-5966-4381-bd85-60f2bd947580" providerId="ADAL" clId="{4E13F2BA-9FB8-409E-8B7D-09444E95A351}" dt="2022-04-27T08:01:50.321" v="482" actId="478"/>
          <pc:sldLayoutMkLst>
            <pc:docMk/>
            <pc:sldMasterMk cId="1144966786" sldId="2147483674"/>
            <pc:sldLayoutMk cId="726657518" sldId="2147483676"/>
          </pc:sldLayoutMkLst>
          <pc:spChg chg="del mod">
            <ac:chgData name="Christoph" userId="d28b3a80-5966-4381-bd85-60f2bd947580" providerId="ADAL" clId="{4E13F2BA-9FB8-409E-8B7D-09444E95A351}" dt="2022-04-27T08:01:50.321" v="482" actId="478"/>
            <ac:spMkLst>
              <pc:docMk/>
              <pc:sldMasterMk cId="1144966786" sldId="2147483674"/>
              <pc:sldLayoutMk cId="726657518" sldId="2147483676"/>
              <ac:spMk id="5" creationId="{00000000-0000-0000-0000-000000000000}"/>
            </ac:spMkLst>
          </pc:spChg>
        </pc:sldLayoutChg>
      </pc:sldMasterChg>
    </pc:docChg>
  </pc:docChgLst>
  <pc:docChgLst>
    <pc:chgData name="Zobel Christoph" userId="d28b3a80-5966-4381-bd85-60f2bd947580" providerId="ADAL" clId="{BC5A90E7-F244-46AD-9848-FD0112698507}"/>
    <pc:docChg chg="custSel addSld modSld">
      <pc:chgData name="Zobel Christoph" userId="d28b3a80-5966-4381-bd85-60f2bd947580" providerId="ADAL" clId="{BC5A90E7-F244-46AD-9848-FD0112698507}" dt="2023-10-18T06:06:07.127" v="30" actId="478"/>
      <pc:docMkLst>
        <pc:docMk/>
      </pc:docMkLst>
      <pc:sldChg chg="addSp delSp modSp new mod">
        <pc:chgData name="Zobel Christoph" userId="d28b3a80-5966-4381-bd85-60f2bd947580" providerId="ADAL" clId="{BC5A90E7-F244-46AD-9848-FD0112698507}" dt="2023-10-18T06:06:07.127" v="30" actId="478"/>
        <pc:sldMkLst>
          <pc:docMk/>
          <pc:sldMk cId="3931668706" sldId="326"/>
        </pc:sldMkLst>
        <pc:spChg chg="mod">
          <ac:chgData name="Zobel Christoph" userId="d28b3a80-5966-4381-bd85-60f2bd947580" providerId="ADAL" clId="{BC5A90E7-F244-46AD-9848-FD0112698507}" dt="2023-10-18T06:05:58.647" v="27" actId="5793"/>
          <ac:spMkLst>
            <pc:docMk/>
            <pc:sldMk cId="3931668706" sldId="326"/>
            <ac:spMk id="2" creationId="{3C106425-58E5-1FE4-C973-0895B9A2ED26}"/>
          </ac:spMkLst>
        </pc:spChg>
        <pc:spChg chg="del">
          <ac:chgData name="Zobel Christoph" userId="d28b3a80-5966-4381-bd85-60f2bd947580" providerId="ADAL" clId="{BC5A90E7-F244-46AD-9848-FD0112698507}" dt="2023-10-18T06:06:07.127" v="30" actId="478"/>
          <ac:spMkLst>
            <pc:docMk/>
            <pc:sldMk cId="3931668706" sldId="326"/>
            <ac:spMk id="3" creationId="{51D0F919-5C2E-7CB4-A8B9-76EACC7779DF}"/>
          </ac:spMkLst>
        </pc:spChg>
        <pc:picChg chg="add mod">
          <ac:chgData name="Zobel Christoph" userId="d28b3a80-5966-4381-bd85-60f2bd947580" providerId="ADAL" clId="{BC5A90E7-F244-46AD-9848-FD0112698507}" dt="2023-10-18T06:06:04.806" v="29" actId="1076"/>
          <ac:picMkLst>
            <pc:docMk/>
            <pc:sldMk cId="3931668706" sldId="326"/>
            <ac:picMk id="6" creationId="{1FB4EA30-B4BB-466A-2583-69E8DAD57C8B}"/>
          </ac:picMkLst>
        </pc:picChg>
      </pc:sldChg>
    </pc:docChg>
  </pc:docChgLst>
  <pc:docChgLst>
    <pc:chgData name="Christoph" userId="d28b3a80-5966-4381-bd85-60f2bd947580" providerId="ADAL" clId="{161ECCB8-7EE7-4BE6-9211-356021F2D4E9}"/>
    <pc:docChg chg="custSel delSld modSld">
      <pc:chgData name="Christoph" userId="d28b3a80-5966-4381-bd85-60f2bd947580" providerId="ADAL" clId="{161ECCB8-7EE7-4BE6-9211-356021F2D4E9}" dt="2021-12-15T09:03:14.392" v="138" actId="20577"/>
      <pc:docMkLst>
        <pc:docMk/>
      </pc:docMkLst>
      <pc:sldChg chg="modSp mod">
        <pc:chgData name="Christoph" userId="d28b3a80-5966-4381-bd85-60f2bd947580" providerId="ADAL" clId="{161ECCB8-7EE7-4BE6-9211-356021F2D4E9}" dt="2021-12-15T09:03:14.392" v="138" actId="20577"/>
        <pc:sldMkLst>
          <pc:docMk/>
          <pc:sldMk cId="3845626650" sldId="256"/>
        </pc:sldMkLst>
        <pc:spChg chg="mod">
          <ac:chgData name="Christoph" userId="d28b3a80-5966-4381-bd85-60f2bd947580" providerId="ADAL" clId="{161ECCB8-7EE7-4BE6-9211-356021F2D4E9}" dt="2021-12-15T09:03:14.392" v="138" actId="20577"/>
          <ac:spMkLst>
            <pc:docMk/>
            <pc:sldMk cId="3845626650" sldId="256"/>
            <ac:spMk id="2" creationId="{B47DF1D5-7D5F-41BC-B3D3-D0AF5B508FAC}"/>
          </ac:spMkLst>
        </pc:spChg>
      </pc:sldChg>
      <pc:sldChg chg="del">
        <pc:chgData name="Christoph" userId="d28b3a80-5966-4381-bd85-60f2bd947580" providerId="ADAL" clId="{161ECCB8-7EE7-4BE6-9211-356021F2D4E9}" dt="2021-12-15T08:24:16.607" v="39" actId="47"/>
        <pc:sldMkLst>
          <pc:docMk/>
          <pc:sldMk cId="0" sldId="258"/>
        </pc:sldMkLst>
      </pc:sldChg>
      <pc:sldChg chg="del">
        <pc:chgData name="Christoph" userId="d28b3a80-5966-4381-bd85-60f2bd947580" providerId="ADAL" clId="{161ECCB8-7EE7-4BE6-9211-356021F2D4E9}" dt="2021-12-15T08:24:16.773" v="40" actId="47"/>
        <pc:sldMkLst>
          <pc:docMk/>
          <pc:sldMk cId="0" sldId="260"/>
        </pc:sldMkLst>
      </pc:sldChg>
      <pc:sldChg chg="del">
        <pc:chgData name="Christoph" userId="d28b3a80-5966-4381-bd85-60f2bd947580" providerId="ADAL" clId="{161ECCB8-7EE7-4BE6-9211-356021F2D4E9}" dt="2021-12-15T08:24:17.591" v="41" actId="47"/>
        <pc:sldMkLst>
          <pc:docMk/>
          <pc:sldMk cId="0" sldId="261"/>
        </pc:sldMkLst>
      </pc:sldChg>
      <pc:sldChg chg="del">
        <pc:chgData name="Christoph" userId="d28b3a80-5966-4381-bd85-60f2bd947580" providerId="ADAL" clId="{161ECCB8-7EE7-4BE6-9211-356021F2D4E9}" dt="2021-12-15T08:24:17.783" v="42" actId="47"/>
        <pc:sldMkLst>
          <pc:docMk/>
          <pc:sldMk cId="0" sldId="263"/>
        </pc:sldMkLst>
      </pc:sldChg>
      <pc:sldChg chg="del">
        <pc:chgData name="Christoph" userId="d28b3a80-5966-4381-bd85-60f2bd947580" providerId="ADAL" clId="{161ECCB8-7EE7-4BE6-9211-356021F2D4E9}" dt="2021-12-15T08:24:17.934" v="43" actId="47"/>
        <pc:sldMkLst>
          <pc:docMk/>
          <pc:sldMk cId="0" sldId="265"/>
        </pc:sldMkLst>
      </pc:sldChg>
      <pc:sldChg chg="del">
        <pc:chgData name="Christoph" userId="d28b3a80-5966-4381-bd85-60f2bd947580" providerId="ADAL" clId="{161ECCB8-7EE7-4BE6-9211-356021F2D4E9}" dt="2021-12-15T08:24:18.439" v="46" actId="47"/>
        <pc:sldMkLst>
          <pc:docMk/>
          <pc:sldMk cId="0" sldId="266"/>
        </pc:sldMkLst>
      </pc:sldChg>
      <pc:sldChg chg="del">
        <pc:chgData name="Christoph" userId="d28b3a80-5966-4381-bd85-60f2bd947580" providerId="ADAL" clId="{161ECCB8-7EE7-4BE6-9211-356021F2D4E9}" dt="2021-12-15T08:24:19.157" v="47" actId="47"/>
        <pc:sldMkLst>
          <pc:docMk/>
          <pc:sldMk cId="0" sldId="267"/>
        </pc:sldMkLst>
      </pc:sldChg>
      <pc:sldChg chg="del">
        <pc:chgData name="Christoph" userId="d28b3a80-5966-4381-bd85-60f2bd947580" providerId="ADAL" clId="{161ECCB8-7EE7-4BE6-9211-356021F2D4E9}" dt="2021-12-15T08:24:18.103" v="44" actId="47"/>
        <pc:sldMkLst>
          <pc:docMk/>
          <pc:sldMk cId="0" sldId="270"/>
        </pc:sldMkLst>
      </pc:sldChg>
      <pc:sldChg chg="del">
        <pc:chgData name="Christoph" userId="d28b3a80-5966-4381-bd85-60f2bd947580" providerId="ADAL" clId="{161ECCB8-7EE7-4BE6-9211-356021F2D4E9}" dt="2021-12-15T08:24:18.287" v="45" actId="47"/>
        <pc:sldMkLst>
          <pc:docMk/>
          <pc:sldMk cId="0" sldId="272"/>
        </pc:sldMkLst>
      </pc:sldChg>
      <pc:sldChg chg="del">
        <pc:chgData name="Christoph" userId="d28b3a80-5966-4381-bd85-60f2bd947580" providerId="ADAL" clId="{161ECCB8-7EE7-4BE6-9211-356021F2D4E9}" dt="2021-12-15T08:24:15.999" v="35" actId="47"/>
        <pc:sldMkLst>
          <pc:docMk/>
          <pc:sldMk cId="3312241250" sldId="288"/>
        </pc:sldMkLst>
      </pc:sldChg>
      <pc:sldChg chg="del">
        <pc:chgData name="Christoph" userId="d28b3a80-5966-4381-bd85-60f2bd947580" providerId="ADAL" clId="{161ECCB8-7EE7-4BE6-9211-356021F2D4E9}" dt="2021-12-15T08:24:16.140" v="36" actId="47"/>
        <pc:sldMkLst>
          <pc:docMk/>
          <pc:sldMk cId="1863482182" sldId="289"/>
        </pc:sldMkLst>
      </pc:sldChg>
      <pc:sldChg chg="del">
        <pc:chgData name="Christoph" userId="d28b3a80-5966-4381-bd85-60f2bd947580" providerId="ADAL" clId="{161ECCB8-7EE7-4BE6-9211-356021F2D4E9}" dt="2021-12-15T08:24:16.300" v="37" actId="47"/>
        <pc:sldMkLst>
          <pc:docMk/>
          <pc:sldMk cId="201192893" sldId="290"/>
        </pc:sldMkLst>
      </pc:sldChg>
      <pc:sldChg chg="del">
        <pc:chgData name="Christoph" userId="d28b3a80-5966-4381-bd85-60f2bd947580" providerId="ADAL" clId="{161ECCB8-7EE7-4BE6-9211-356021F2D4E9}" dt="2021-12-15T08:24:16.462" v="38" actId="47"/>
        <pc:sldMkLst>
          <pc:docMk/>
          <pc:sldMk cId="0" sldId="291"/>
        </pc:sldMkLst>
      </pc:sldChg>
      <pc:sldChg chg="del">
        <pc:chgData name="Christoph" userId="d28b3a80-5966-4381-bd85-60f2bd947580" providerId="ADAL" clId="{161ECCB8-7EE7-4BE6-9211-356021F2D4E9}" dt="2021-12-15T08:24:19.707" v="48" actId="47"/>
        <pc:sldMkLst>
          <pc:docMk/>
          <pc:sldMk cId="1459573751" sldId="292"/>
        </pc:sldMkLst>
      </pc:sldChg>
      <pc:sldChg chg="addSp modSp mod modAnim">
        <pc:chgData name="Christoph" userId="d28b3a80-5966-4381-bd85-60f2bd947580" providerId="ADAL" clId="{161ECCB8-7EE7-4BE6-9211-356021F2D4E9}" dt="2021-12-15T08:25:52.276" v="80"/>
        <pc:sldMkLst>
          <pc:docMk/>
          <pc:sldMk cId="745485407" sldId="293"/>
        </pc:sldMkLst>
        <pc:spChg chg="mod">
          <ac:chgData name="Christoph" userId="d28b3a80-5966-4381-bd85-60f2bd947580" providerId="ADAL" clId="{161ECCB8-7EE7-4BE6-9211-356021F2D4E9}" dt="2021-12-15T08:24:28.632" v="50" actId="27636"/>
          <ac:spMkLst>
            <pc:docMk/>
            <pc:sldMk cId="745485407" sldId="293"/>
            <ac:spMk id="7" creationId="{29E14CA7-AC77-4B11-8C18-C6A0CE939DDF}"/>
          </ac:spMkLst>
        </pc:spChg>
        <pc:picChg chg="add mod">
          <ac:chgData name="Christoph" userId="d28b3a80-5966-4381-bd85-60f2bd947580" providerId="ADAL" clId="{161ECCB8-7EE7-4BE6-9211-356021F2D4E9}" dt="2021-12-15T08:25:19.334" v="77" actId="1038"/>
          <ac:picMkLst>
            <pc:docMk/>
            <pc:sldMk cId="745485407" sldId="293"/>
            <ac:picMk id="12" creationId="{E9B2A71B-A49B-46BB-8BA6-DFEBFC2C073D}"/>
          </ac:picMkLst>
        </pc:picChg>
      </pc:sldChg>
    </pc:docChg>
  </pc:docChgLst>
  <pc:docChgLst>
    <pc:chgData name="Zobel Christoph" userId="d28b3a80-5966-4381-bd85-60f2bd947580" providerId="ADAL" clId="{8CC86E48-D3FA-4340-8288-77F4853DA49E}"/>
    <pc:docChg chg="undo custSel addSld modSld sldOrd">
      <pc:chgData name="Zobel Christoph" userId="d28b3a80-5966-4381-bd85-60f2bd947580" providerId="ADAL" clId="{8CC86E48-D3FA-4340-8288-77F4853DA49E}" dt="2022-09-14T20:53:05.199" v="801" actId="20577"/>
      <pc:docMkLst>
        <pc:docMk/>
      </pc:docMkLst>
      <pc:sldChg chg="modSp mod">
        <pc:chgData name="Zobel Christoph" userId="d28b3a80-5966-4381-bd85-60f2bd947580" providerId="ADAL" clId="{8CC86E48-D3FA-4340-8288-77F4853DA49E}" dt="2022-09-14T20:17:13.398" v="78" actId="1076"/>
        <pc:sldMkLst>
          <pc:docMk/>
          <pc:sldMk cId="2127133317" sldId="309"/>
        </pc:sldMkLst>
        <pc:spChg chg="mod">
          <ac:chgData name="Zobel Christoph" userId="d28b3a80-5966-4381-bd85-60f2bd947580" providerId="ADAL" clId="{8CC86E48-D3FA-4340-8288-77F4853DA49E}" dt="2022-09-14T20:17:13.398" v="78" actId="1076"/>
          <ac:spMkLst>
            <pc:docMk/>
            <pc:sldMk cId="2127133317" sldId="309"/>
            <ac:spMk id="10" creationId="{52B6A4DB-20C7-45C2-A261-8E93E9FBCC23}"/>
          </ac:spMkLst>
        </pc:spChg>
      </pc:sldChg>
      <pc:sldChg chg="addSp delSp mod">
        <pc:chgData name="Zobel Christoph" userId="d28b3a80-5966-4381-bd85-60f2bd947580" providerId="ADAL" clId="{8CC86E48-D3FA-4340-8288-77F4853DA49E}" dt="2022-09-14T17:10:51.968" v="5" actId="22"/>
        <pc:sldMkLst>
          <pc:docMk/>
          <pc:sldMk cId="370832513" sldId="312"/>
        </pc:sldMkLst>
        <pc:spChg chg="add del">
          <ac:chgData name="Zobel Christoph" userId="d28b3a80-5966-4381-bd85-60f2bd947580" providerId="ADAL" clId="{8CC86E48-D3FA-4340-8288-77F4853DA49E}" dt="2022-09-14T17:10:51.968" v="5" actId="22"/>
          <ac:spMkLst>
            <pc:docMk/>
            <pc:sldMk cId="370832513" sldId="312"/>
            <ac:spMk id="4" creationId="{8D2B816D-FA45-85D7-BC2E-D97A8ADFCC28}"/>
          </ac:spMkLst>
        </pc:spChg>
      </pc:sldChg>
      <pc:sldChg chg="addSp delSp modSp mod ord">
        <pc:chgData name="Zobel Christoph" userId="d28b3a80-5966-4381-bd85-60f2bd947580" providerId="ADAL" clId="{8CC86E48-D3FA-4340-8288-77F4853DA49E}" dt="2022-09-14T20:49:33.325" v="786"/>
        <pc:sldMkLst>
          <pc:docMk/>
          <pc:sldMk cId="2205843496" sldId="315"/>
        </pc:sldMkLst>
        <pc:spChg chg="add del">
          <ac:chgData name="Zobel Christoph" userId="d28b3a80-5966-4381-bd85-60f2bd947580" providerId="ADAL" clId="{8CC86E48-D3FA-4340-8288-77F4853DA49E}" dt="2022-09-14T17:10:40.212" v="1" actId="22"/>
          <ac:spMkLst>
            <pc:docMk/>
            <pc:sldMk cId="2205843496" sldId="315"/>
            <ac:spMk id="8" creationId="{FC19E249-17FF-73C3-1A4B-11011EAEC7BB}"/>
          </ac:spMkLst>
        </pc:spChg>
        <pc:spChg chg="add del">
          <ac:chgData name="Zobel Christoph" userId="d28b3a80-5966-4381-bd85-60f2bd947580" providerId="ADAL" clId="{8CC86E48-D3FA-4340-8288-77F4853DA49E}" dt="2022-09-14T17:10:46.850" v="3" actId="22"/>
          <ac:spMkLst>
            <pc:docMk/>
            <pc:sldMk cId="2205843496" sldId="315"/>
            <ac:spMk id="10" creationId="{95FEB0FD-8641-03D3-3CAC-F2F726E7B12A}"/>
          </ac:spMkLst>
        </pc:spChg>
        <pc:picChg chg="mod">
          <ac:chgData name="Zobel Christoph" userId="d28b3a80-5966-4381-bd85-60f2bd947580" providerId="ADAL" clId="{8CC86E48-D3FA-4340-8288-77F4853DA49E}" dt="2022-09-14T20:23:02.697" v="83"/>
          <ac:picMkLst>
            <pc:docMk/>
            <pc:sldMk cId="2205843496" sldId="315"/>
            <ac:picMk id="7" creationId="{C703F339-2E69-48DE-BAEB-1FE8A787CADA}"/>
          </ac:picMkLst>
        </pc:picChg>
      </pc:sldChg>
      <pc:sldChg chg="ord">
        <pc:chgData name="Zobel Christoph" userId="d28b3a80-5966-4381-bd85-60f2bd947580" providerId="ADAL" clId="{8CC86E48-D3FA-4340-8288-77F4853DA49E}" dt="2022-09-14T20:16:48.915" v="73"/>
        <pc:sldMkLst>
          <pc:docMk/>
          <pc:sldMk cId="2098868572" sldId="319"/>
        </pc:sldMkLst>
      </pc:sldChg>
      <pc:sldChg chg="addSp delSp modSp add mod ord modClrScheme chgLayout">
        <pc:chgData name="Zobel Christoph" userId="d28b3a80-5966-4381-bd85-60f2bd947580" providerId="ADAL" clId="{8CC86E48-D3FA-4340-8288-77F4853DA49E}" dt="2022-09-14T20:50:01.159" v="796" actId="20577"/>
        <pc:sldMkLst>
          <pc:docMk/>
          <pc:sldMk cId="3877117397" sldId="322"/>
        </pc:sldMkLst>
        <pc:spChg chg="mod">
          <ac:chgData name="Zobel Christoph" userId="d28b3a80-5966-4381-bd85-60f2bd947580" providerId="ADAL" clId="{8CC86E48-D3FA-4340-8288-77F4853DA49E}" dt="2022-09-14T17:19:10.062" v="69" actId="20577"/>
          <ac:spMkLst>
            <pc:docMk/>
            <pc:sldMk cId="3877117397" sldId="322"/>
            <ac:spMk id="2" creationId="{320B360C-07C2-49AD-A96C-FB438888E476}"/>
          </ac:spMkLst>
        </pc:spChg>
        <pc:spChg chg="mod">
          <ac:chgData name="Zobel Christoph" userId="d28b3a80-5966-4381-bd85-60f2bd947580" providerId="ADAL" clId="{8CC86E48-D3FA-4340-8288-77F4853DA49E}" dt="2022-09-14T17:11:56.052" v="32" actId="26606"/>
          <ac:spMkLst>
            <pc:docMk/>
            <pc:sldMk cId="3877117397" sldId="322"/>
            <ac:spMk id="5" creationId="{A33D3E6A-001E-4491-8895-06564CA04DD5}"/>
          </ac:spMkLst>
        </pc:spChg>
        <pc:spChg chg="add del mod">
          <ac:chgData name="Zobel Christoph" userId="d28b3a80-5966-4381-bd85-60f2bd947580" providerId="ADAL" clId="{8CC86E48-D3FA-4340-8288-77F4853DA49E}" dt="2022-09-14T17:11:52.233" v="27" actId="26606"/>
          <ac:spMkLst>
            <pc:docMk/>
            <pc:sldMk cId="3877117397" sldId="322"/>
            <ac:spMk id="10" creationId="{0F8B0F30-CCBE-5841-8AEB-890813E0E88D}"/>
          </ac:spMkLst>
        </pc:spChg>
        <pc:spChg chg="add del mod">
          <ac:chgData name="Zobel Christoph" userId="d28b3a80-5966-4381-bd85-60f2bd947580" providerId="ADAL" clId="{8CC86E48-D3FA-4340-8288-77F4853DA49E}" dt="2022-09-14T17:11:53.463" v="29" actId="26606"/>
          <ac:spMkLst>
            <pc:docMk/>
            <pc:sldMk cId="3877117397" sldId="322"/>
            <ac:spMk id="12" creationId="{9258E050-3D71-19C4-D207-C26DCF6A58CA}"/>
          </ac:spMkLst>
        </pc:spChg>
        <pc:graphicFrameChg chg="add mod modGraphic">
          <ac:chgData name="Zobel Christoph" userId="d28b3a80-5966-4381-bd85-60f2bd947580" providerId="ADAL" clId="{8CC86E48-D3FA-4340-8288-77F4853DA49E}" dt="2022-09-14T20:50:01.159" v="796" actId="20577"/>
          <ac:graphicFrameMkLst>
            <pc:docMk/>
            <pc:sldMk cId="3877117397" sldId="322"/>
            <ac:graphicFrameMk id="3" creationId="{DDE912CA-A467-A749-DB16-3DC45CD654C0}"/>
          </ac:graphicFrameMkLst>
        </pc:graphicFrameChg>
      </pc:sldChg>
      <pc:sldChg chg="modSp add mod ord">
        <pc:chgData name="Zobel Christoph" userId="d28b3a80-5966-4381-bd85-60f2bd947580" providerId="ADAL" clId="{8CC86E48-D3FA-4340-8288-77F4853DA49E}" dt="2022-09-14T20:44:28.700" v="762" actId="1076"/>
        <pc:sldMkLst>
          <pc:docMk/>
          <pc:sldMk cId="4034671299" sldId="323"/>
        </pc:sldMkLst>
        <pc:spChg chg="mod">
          <ac:chgData name="Zobel Christoph" userId="d28b3a80-5966-4381-bd85-60f2bd947580" providerId="ADAL" clId="{8CC86E48-D3FA-4340-8288-77F4853DA49E}" dt="2022-09-14T20:44:28.700" v="762" actId="1076"/>
          <ac:spMkLst>
            <pc:docMk/>
            <pc:sldMk cId="4034671299" sldId="323"/>
            <ac:spMk id="2" creationId="{320B360C-07C2-49AD-A96C-FB438888E476}"/>
          </ac:spMkLst>
        </pc:spChg>
      </pc:sldChg>
      <pc:sldChg chg="addSp delSp modSp add mod">
        <pc:chgData name="Zobel Christoph" userId="d28b3a80-5966-4381-bd85-60f2bd947580" providerId="ADAL" clId="{8CC86E48-D3FA-4340-8288-77F4853DA49E}" dt="2022-09-14T20:50:22.621" v="799" actId="1076"/>
        <pc:sldMkLst>
          <pc:docMk/>
          <pc:sldMk cId="928976526" sldId="324"/>
        </pc:sldMkLst>
        <pc:spChg chg="add mod">
          <ac:chgData name="Zobel Christoph" userId="d28b3a80-5966-4381-bd85-60f2bd947580" providerId="ADAL" clId="{8CC86E48-D3FA-4340-8288-77F4853DA49E}" dt="2022-09-14T20:24:09.174" v="149" actId="1076"/>
          <ac:spMkLst>
            <pc:docMk/>
            <pc:sldMk cId="928976526" sldId="324"/>
            <ac:spMk id="4" creationId="{895F331F-5CC0-5216-B03C-04C128CA8D9E}"/>
          </ac:spMkLst>
        </pc:spChg>
        <pc:graphicFrameChg chg="mod">
          <ac:chgData name="Zobel Christoph" userId="d28b3a80-5966-4381-bd85-60f2bd947580" providerId="ADAL" clId="{8CC86E48-D3FA-4340-8288-77F4853DA49E}" dt="2022-09-14T20:24:04.773" v="148" actId="1076"/>
          <ac:graphicFrameMkLst>
            <pc:docMk/>
            <pc:sldMk cId="928976526" sldId="324"/>
            <ac:graphicFrameMk id="3" creationId="{DDE912CA-A467-A749-DB16-3DC45CD654C0}"/>
          </ac:graphicFrameMkLst>
        </pc:graphicFrameChg>
        <pc:graphicFrameChg chg="add del mod modGraphic">
          <ac:chgData name="Zobel Christoph" userId="d28b3a80-5966-4381-bd85-60f2bd947580" providerId="ADAL" clId="{8CC86E48-D3FA-4340-8288-77F4853DA49E}" dt="2022-09-14T20:36:43.992" v="664" actId="478"/>
          <ac:graphicFrameMkLst>
            <pc:docMk/>
            <pc:sldMk cId="928976526" sldId="324"/>
            <ac:graphicFrameMk id="9" creationId="{2B187A32-4023-3BBD-EECE-F4638CAD545E}"/>
          </ac:graphicFrameMkLst>
        </pc:graphicFrameChg>
        <pc:picChg chg="add mod">
          <ac:chgData name="Zobel Christoph" userId="d28b3a80-5966-4381-bd85-60f2bd947580" providerId="ADAL" clId="{8CC86E48-D3FA-4340-8288-77F4853DA49E}" dt="2022-09-14T20:36:50.258" v="666" actId="1076"/>
          <ac:picMkLst>
            <pc:docMk/>
            <pc:sldMk cId="928976526" sldId="324"/>
            <ac:picMk id="6" creationId="{A9804BFC-EFE1-471B-7EB8-7DEFAF05941C}"/>
          </ac:picMkLst>
        </pc:picChg>
        <pc:picChg chg="add mod">
          <ac:chgData name="Zobel Christoph" userId="d28b3a80-5966-4381-bd85-60f2bd947580" providerId="ADAL" clId="{8CC86E48-D3FA-4340-8288-77F4853DA49E}" dt="2022-09-14T20:50:22.621" v="799" actId="1076"/>
          <ac:picMkLst>
            <pc:docMk/>
            <pc:sldMk cId="928976526" sldId="324"/>
            <ac:picMk id="8" creationId="{593B13D9-1B79-25C6-5EED-3F65DF956A76}"/>
          </ac:picMkLst>
        </pc:picChg>
      </pc:sldChg>
      <pc:sldChg chg="addSp delSp modSp add mod modAnim">
        <pc:chgData name="Zobel Christoph" userId="d28b3a80-5966-4381-bd85-60f2bd947580" providerId="ADAL" clId="{8CC86E48-D3FA-4340-8288-77F4853DA49E}" dt="2022-09-14T20:53:05.199" v="801" actId="20577"/>
        <pc:sldMkLst>
          <pc:docMk/>
          <pc:sldMk cId="1031860365" sldId="325"/>
        </pc:sldMkLst>
        <pc:spChg chg="mod">
          <ac:chgData name="Zobel Christoph" userId="d28b3a80-5966-4381-bd85-60f2bd947580" providerId="ADAL" clId="{8CC86E48-D3FA-4340-8288-77F4853DA49E}" dt="2022-09-14T20:46:35.344" v="780" actId="404"/>
          <ac:spMkLst>
            <pc:docMk/>
            <pc:sldMk cId="1031860365" sldId="325"/>
            <ac:spMk id="2" creationId="{320B360C-07C2-49AD-A96C-FB438888E476}"/>
          </ac:spMkLst>
        </pc:spChg>
        <pc:spChg chg="del">
          <ac:chgData name="Zobel Christoph" userId="d28b3a80-5966-4381-bd85-60f2bd947580" providerId="ADAL" clId="{8CC86E48-D3FA-4340-8288-77F4853DA49E}" dt="2022-09-14T20:37:27.890" v="677" actId="478"/>
          <ac:spMkLst>
            <pc:docMk/>
            <pc:sldMk cId="1031860365" sldId="325"/>
            <ac:spMk id="4" creationId="{895F331F-5CC0-5216-B03C-04C128CA8D9E}"/>
          </ac:spMkLst>
        </pc:spChg>
        <pc:graphicFrameChg chg="del">
          <ac:chgData name="Zobel Christoph" userId="d28b3a80-5966-4381-bd85-60f2bd947580" providerId="ADAL" clId="{8CC86E48-D3FA-4340-8288-77F4853DA49E}" dt="2022-09-14T20:37:03.809" v="668" actId="478"/>
          <ac:graphicFrameMkLst>
            <pc:docMk/>
            <pc:sldMk cId="1031860365" sldId="325"/>
            <ac:graphicFrameMk id="3" creationId="{DDE912CA-A467-A749-DB16-3DC45CD654C0}"/>
          </ac:graphicFrameMkLst>
        </pc:graphicFrameChg>
        <pc:graphicFrameChg chg="add del mod modGraphic">
          <ac:chgData name="Zobel Christoph" userId="d28b3a80-5966-4381-bd85-60f2bd947580" providerId="ADAL" clId="{8CC86E48-D3FA-4340-8288-77F4853DA49E}" dt="2022-09-14T20:53:05.199" v="801" actId="20577"/>
          <ac:graphicFrameMkLst>
            <pc:docMk/>
            <pc:sldMk cId="1031860365" sldId="325"/>
            <ac:graphicFrameMk id="9" creationId="{2B187A32-4023-3BBD-EECE-F4638CAD545E}"/>
          </ac:graphicFrameMkLst>
        </pc:graphicFrameChg>
        <pc:picChg chg="del">
          <ac:chgData name="Zobel Christoph" userId="d28b3a80-5966-4381-bd85-60f2bd947580" providerId="ADAL" clId="{8CC86E48-D3FA-4340-8288-77F4853DA49E}" dt="2022-09-14T20:37:05.716" v="669" actId="478"/>
          <ac:picMkLst>
            <pc:docMk/>
            <pc:sldMk cId="1031860365" sldId="325"/>
            <ac:picMk id="6" creationId="{A9804BFC-EFE1-471B-7EB8-7DEFAF05941C}"/>
          </ac:picMkLst>
        </pc:picChg>
        <pc:picChg chg="add mod">
          <ac:chgData name="Zobel Christoph" userId="d28b3a80-5966-4381-bd85-60f2bd947580" providerId="ADAL" clId="{8CC86E48-D3FA-4340-8288-77F4853DA49E}" dt="2022-09-14T20:46:37.879" v="781" actId="14100"/>
          <ac:picMkLst>
            <pc:docMk/>
            <pc:sldMk cId="1031860365" sldId="325"/>
            <ac:picMk id="7" creationId="{7397ADCB-A86E-ACFD-FF41-938D6677E95C}"/>
          </ac:picMkLst>
        </pc:picChg>
        <pc:picChg chg="del">
          <ac:chgData name="Zobel Christoph" userId="d28b3a80-5966-4381-bd85-60f2bd947580" providerId="ADAL" clId="{8CC86E48-D3FA-4340-8288-77F4853DA49E}" dt="2022-09-14T20:37:11.775" v="673" actId="478"/>
          <ac:picMkLst>
            <pc:docMk/>
            <pc:sldMk cId="1031860365" sldId="325"/>
            <ac:picMk id="8" creationId="{593B13D9-1B79-25C6-5EED-3F65DF956A76}"/>
          </ac:picMkLst>
        </pc:picChg>
        <pc:picChg chg="add mod">
          <ac:chgData name="Zobel Christoph" userId="d28b3a80-5966-4381-bd85-60f2bd947580" providerId="ADAL" clId="{8CC86E48-D3FA-4340-8288-77F4853DA49E}" dt="2022-09-14T20:46:54.762" v="784" actId="1076"/>
          <ac:picMkLst>
            <pc:docMk/>
            <pc:sldMk cId="1031860365" sldId="325"/>
            <ac:picMk id="11" creationId="{F2F6DFCC-D9D1-7BF7-6426-895B80C3A215}"/>
          </ac:picMkLst>
        </pc:picChg>
      </pc:sldChg>
    </pc:docChg>
  </pc:docChgLst>
  <pc:docChgLst>
    <pc:chgData name="Hinz Stefan" userId="0444de16-422d-4e66-be41-1778529981bd" providerId="ADAL" clId="{15CB9871-1D40-464D-9DC4-02A513C2403F}"/>
    <pc:docChg chg="modSld">
      <pc:chgData name="Hinz Stefan" userId="0444de16-422d-4e66-be41-1778529981bd" providerId="ADAL" clId="{15CB9871-1D40-464D-9DC4-02A513C2403F}" dt="2023-09-13T06:42:28.783" v="60" actId="20577"/>
      <pc:docMkLst>
        <pc:docMk/>
      </pc:docMkLst>
      <pc:sldChg chg="mod modShow">
        <pc:chgData name="Hinz Stefan" userId="0444de16-422d-4e66-be41-1778529981bd" providerId="ADAL" clId="{15CB9871-1D40-464D-9DC4-02A513C2403F}" dt="2023-09-13T06:39:47.682" v="0" actId="729"/>
        <pc:sldMkLst>
          <pc:docMk/>
          <pc:sldMk cId="1532836287" sldId="317"/>
        </pc:sldMkLst>
      </pc:sldChg>
      <pc:sldChg chg="modSp mod">
        <pc:chgData name="Hinz Stefan" userId="0444de16-422d-4e66-be41-1778529981bd" providerId="ADAL" clId="{15CB9871-1D40-464D-9DC4-02A513C2403F}" dt="2023-09-13T06:42:05.848" v="22" actId="20577"/>
        <pc:sldMkLst>
          <pc:docMk/>
          <pc:sldMk cId="3877117397" sldId="322"/>
        </pc:sldMkLst>
        <pc:graphicFrameChg chg="modGraphic">
          <ac:chgData name="Hinz Stefan" userId="0444de16-422d-4e66-be41-1778529981bd" providerId="ADAL" clId="{15CB9871-1D40-464D-9DC4-02A513C2403F}" dt="2023-09-13T06:42:05.848" v="22" actId="20577"/>
          <ac:graphicFrameMkLst>
            <pc:docMk/>
            <pc:sldMk cId="3877117397" sldId="322"/>
            <ac:graphicFrameMk id="3" creationId="{DDE912CA-A467-A749-DB16-3DC45CD654C0}"/>
          </ac:graphicFrameMkLst>
        </pc:graphicFrameChg>
      </pc:sldChg>
      <pc:sldChg chg="modSp mod">
        <pc:chgData name="Hinz Stefan" userId="0444de16-422d-4e66-be41-1778529981bd" providerId="ADAL" clId="{15CB9871-1D40-464D-9DC4-02A513C2403F}" dt="2023-09-13T06:42:28.783" v="60" actId="20577"/>
        <pc:sldMkLst>
          <pc:docMk/>
          <pc:sldMk cId="928976526" sldId="324"/>
        </pc:sldMkLst>
        <pc:graphicFrameChg chg="modGraphic">
          <ac:chgData name="Hinz Stefan" userId="0444de16-422d-4e66-be41-1778529981bd" providerId="ADAL" clId="{15CB9871-1D40-464D-9DC4-02A513C2403F}" dt="2023-09-13T06:42:28.783" v="60" actId="20577"/>
          <ac:graphicFrameMkLst>
            <pc:docMk/>
            <pc:sldMk cId="928976526" sldId="324"/>
            <ac:graphicFrameMk id="3" creationId="{DDE912CA-A467-A749-DB16-3DC45CD654C0}"/>
          </ac:graphicFrameMkLst>
        </pc:graphicFrameChg>
      </pc:sldChg>
    </pc:docChg>
  </pc:docChgLst>
  <pc:docChgLst>
    <pc:chgData name="Steinam Karl" userId="77f22bea-95e4-4432-a4df-875eb9ae459a" providerId="ADAL" clId="{C32E3FBD-9786-49EA-9420-EE647304FB14}"/>
    <pc:docChg chg="sldOrd">
      <pc:chgData name="Steinam Karl" userId="77f22bea-95e4-4432-a4df-875eb9ae459a" providerId="ADAL" clId="{C32E3FBD-9786-49EA-9420-EE647304FB14}" dt="2022-05-15T08:23:59.317" v="0" actId="20578"/>
      <pc:docMkLst>
        <pc:docMk/>
      </pc:docMkLst>
      <pc:sldChg chg="ord">
        <pc:chgData name="Steinam Karl" userId="77f22bea-95e4-4432-a4df-875eb9ae459a" providerId="ADAL" clId="{C32E3FBD-9786-49EA-9420-EE647304FB14}" dt="2022-05-15T08:23:59.317" v="0" actId="20578"/>
        <pc:sldMkLst>
          <pc:docMk/>
          <pc:sldMk cId="1532836287" sldId="317"/>
        </pc:sldMkLst>
      </pc:sldChg>
    </pc:docChg>
  </pc:docChgLst>
  <pc:docChgLst>
    <pc:chgData name="Stefan Hinz" userId="0444de16-422d-4e66-be41-1778529981bd" providerId="ADAL" clId="{01BBAF30-5C2F-40A3-8FA5-1A974DBCFA3E}"/>
    <pc:docChg chg="undo custSel modSld modMainMaster">
      <pc:chgData name="Stefan Hinz" userId="0444de16-422d-4e66-be41-1778529981bd" providerId="ADAL" clId="{01BBAF30-5C2F-40A3-8FA5-1A974DBCFA3E}" dt="2022-01-18T06:05:51.795" v="13" actId="478"/>
      <pc:docMkLst>
        <pc:docMk/>
      </pc:docMkLst>
      <pc:sldChg chg="delSp mod">
        <pc:chgData name="Stefan Hinz" userId="0444de16-422d-4e66-be41-1778529981bd" providerId="ADAL" clId="{01BBAF30-5C2F-40A3-8FA5-1A974DBCFA3E}" dt="2022-01-18T06:05:48.590" v="12" actId="478"/>
        <pc:sldMkLst>
          <pc:docMk/>
          <pc:sldMk cId="3597885019" sldId="295"/>
        </pc:sldMkLst>
        <pc:spChg chg="del">
          <ac:chgData name="Stefan Hinz" userId="0444de16-422d-4e66-be41-1778529981bd" providerId="ADAL" clId="{01BBAF30-5C2F-40A3-8FA5-1A974DBCFA3E}" dt="2022-01-18T06:05:48.590" v="12" actId="478"/>
          <ac:spMkLst>
            <pc:docMk/>
            <pc:sldMk cId="3597885019" sldId="295"/>
            <ac:spMk id="6" creationId="{4238A2A9-30E8-054E-84FD-25EF37A9F685}"/>
          </ac:spMkLst>
        </pc:spChg>
      </pc:sldChg>
      <pc:sldChg chg="delSp mod">
        <pc:chgData name="Stefan Hinz" userId="0444de16-422d-4e66-be41-1778529981bd" providerId="ADAL" clId="{01BBAF30-5C2F-40A3-8FA5-1A974DBCFA3E}" dt="2022-01-18T06:05:51.795" v="13" actId="478"/>
        <pc:sldMkLst>
          <pc:docMk/>
          <pc:sldMk cId="3909393841" sldId="297"/>
        </pc:sldMkLst>
        <pc:spChg chg="del">
          <ac:chgData name="Stefan Hinz" userId="0444de16-422d-4e66-be41-1778529981bd" providerId="ADAL" clId="{01BBAF30-5C2F-40A3-8FA5-1A974DBCFA3E}" dt="2022-01-18T06:05:51.795" v="13" actId="478"/>
          <ac:spMkLst>
            <pc:docMk/>
            <pc:sldMk cId="3909393841" sldId="297"/>
            <ac:spMk id="8" creationId="{05772E8D-5306-8A41-94BF-3625B56E32E7}"/>
          </ac:spMkLst>
        </pc:spChg>
      </pc:sldChg>
      <pc:sldMasterChg chg="modSldLayout">
        <pc:chgData name="Stefan Hinz" userId="0444de16-422d-4e66-be41-1778529981bd" providerId="ADAL" clId="{01BBAF30-5C2F-40A3-8FA5-1A974DBCFA3E}" dt="2022-01-18T06:05:13.490" v="11" actId="2711"/>
        <pc:sldMasterMkLst>
          <pc:docMk/>
          <pc:sldMasterMk cId="1144966786" sldId="2147483674"/>
        </pc:sldMasterMkLst>
        <pc:sldLayoutChg chg="modSp mod">
          <pc:chgData name="Stefan Hinz" userId="0444de16-422d-4e66-be41-1778529981bd" providerId="ADAL" clId="{01BBAF30-5C2F-40A3-8FA5-1A974DBCFA3E}" dt="2022-01-18T06:04:34.738" v="4" actId="2711"/>
          <pc:sldLayoutMkLst>
            <pc:docMk/>
            <pc:sldMasterMk cId="1144966786" sldId="2147483674"/>
            <pc:sldLayoutMk cId="100805524" sldId="2147483675"/>
          </pc:sldLayoutMkLst>
          <pc:spChg chg="mod">
            <ac:chgData name="Stefan Hinz" userId="0444de16-422d-4e66-be41-1778529981bd" providerId="ADAL" clId="{01BBAF30-5C2F-40A3-8FA5-1A974DBCFA3E}" dt="2022-01-18T06:04:34.738" v="4" actId="2711"/>
            <ac:spMkLst>
              <pc:docMk/>
              <pc:sldMasterMk cId="1144966786" sldId="2147483674"/>
              <pc:sldLayoutMk cId="100805524" sldId="2147483675"/>
              <ac:spMk id="49" creationId="{E0591948-AF2C-464A-9304-B4C2CDA22260}"/>
            </ac:spMkLst>
          </pc:spChg>
        </pc:sldLayoutChg>
        <pc:sldLayoutChg chg="delSp modSp mod">
          <pc:chgData name="Stefan Hinz" userId="0444de16-422d-4e66-be41-1778529981bd" providerId="ADAL" clId="{01BBAF30-5C2F-40A3-8FA5-1A974DBCFA3E}" dt="2022-01-18T06:04:44.379" v="5" actId="2711"/>
          <pc:sldLayoutMkLst>
            <pc:docMk/>
            <pc:sldMasterMk cId="1144966786" sldId="2147483674"/>
            <pc:sldLayoutMk cId="726657518" sldId="2147483676"/>
          </pc:sldLayoutMkLst>
          <pc:spChg chg="del">
            <ac:chgData name="Stefan Hinz" userId="0444de16-422d-4e66-be41-1778529981bd" providerId="ADAL" clId="{01BBAF30-5C2F-40A3-8FA5-1A974DBCFA3E}" dt="2022-01-18T06:04:12.594" v="0" actId="478"/>
            <ac:spMkLst>
              <pc:docMk/>
              <pc:sldMasterMk cId="1144966786" sldId="2147483674"/>
              <pc:sldLayoutMk cId="726657518" sldId="2147483676"/>
              <ac:spMk id="4" creationId="{00000000-0000-0000-0000-000000000000}"/>
            </ac:spMkLst>
          </pc:spChg>
          <pc:spChg chg="mod">
            <ac:chgData name="Stefan Hinz" userId="0444de16-422d-4e66-be41-1778529981bd" providerId="ADAL" clId="{01BBAF30-5C2F-40A3-8FA5-1A974DBCFA3E}" dt="2022-01-18T06:04:44.379" v="5" actId="2711"/>
            <ac:spMkLst>
              <pc:docMk/>
              <pc:sldMasterMk cId="1144966786" sldId="2147483674"/>
              <pc:sldLayoutMk cId="726657518" sldId="2147483676"/>
              <ac:spMk id="24" creationId="{D81A5574-906D-2341-8C30-26B3B468BB69}"/>
            </ac:spMkLst>
          </pc:spChg>
        </pc:sldLayoutChg>
        <pc:sldLayoutChg chg="delSp modSp mod">
          <pc:chgData name="Stefan Hinz" userId="0444de16-422d-4e66-be41-1778529981bd" providerId="ADAL" clId="{01BBAF30-5C2F-40A3-8FA5-1A974DBCFA3E}" dt="2022-01-18T06:05:00.891" v="10" actId="2711"/>
          <pc:sldLayoutMkLst>
            <pc:docMk/>
            <pc:sldMasterMk cId="1144966786" sldId="2147483674"/>
            <pc:sldLayoutMk cId="1111895301" sldId="2147483677"/>
          </pc:sldLayoutMkLst>
          <pc:spChg chg="del">
            <ac:chgData name="Stefan Hinz" userId="0444de16-422d-4e66-be41-1778529981bd" providerId="ADAL" clId="{01BBAF30-5C2F-40A3-8FA5-1A974DBCFA3E}" dt="2022-01-18T06:04:21.498" v="3" actId="478"/>
            <ac:spMkLst>
              <pc:docMk/>
              <pc:sldMasterMk cId="1144966786" sldId="2147483674"/>
              <pc:sldLayoutMk cId="1111895301" sldId="2147483677"/>
              <ac:spMk id="4" creationId="{00000000-0000-0000-0000-000000000000}"/>
            </ac:spMkLst>
          </pc:spChg>
          <pc:spChg chg="mod">
            <ac:chgData name="Stefan Hinz" userId="0444de16-422d-4e66-be41-1778529981bd" providerId="ADAL" clId="{01BBAF30-5C2F-40A3-8FA5-1A974DBCFA3E}" dt="2022-01-18T06:05:00.891" v="10" actId="2711"/>
            <ac:spMkLst>
              <pc:docMk/>
              <pc:sldMasterMk cId="1144966786" sldId="2147483674"/>
              <pc:sldLayoutMk cId="1111895301" sldId="2147483677"/>
              <ac:spMk id="21" creationId="{BC752EC0-9527-7B42-8531-9E4D90299D4D}"/>
            </ac:spMkLst>
          </pc:spChg>
        </pc:sldLayoutChg>
        <pc:sldLayoutChg chg="delSp modSp mod">
          <pc:chgData name="Stefan Hinz" userId="0444de16-422d-4e66-be41-1778529981bd" providerId="ADAL" clId="{01BBAF30-5C2F-40A3-8FA5-1A974DBCFA3E}" dt="2022-01-18T06:05:13.490" v="11" actId="2711"/>
          <pc:sldLayoutMkLst>
            <pc:docMk/>
            <pc:sldMasterMk cId="1144966786" sldId="2147483674"/>
            <pc:sldLayoutMk cId="3561121416" sldId="2147483678"/>
          </pc:sldLayoutMkLst>
          <pc:spChg chg="del">
            <ac:chgData name="Stefan Hinz" userId="0444de16-422d-4e66-be41-1778529981bd" providerId="ADAL" clId="{01BBAF30-5C2F-40A3-8FA5-1A974DBCFA3E}" dt="2022-01-18T06:04:19.428" v="2" actId="478"/>
            <ac:spMkLst>
              <pc:docMk/>
              <pc:sldMasterMk cId="1144966786" sldId="2147483674"/>
              <pc:sldLayoutMk cId="3561121416" sldId="2147483678"/>
              <ac:spMk id="4" creationId="{00000000-0000-0000-0000-000000000000}"/>
            </ac:spMkLst>
          </pc:spChg>
          <pc:spChg chg="mod">
            <ac:chgData name="Stefan Hinz" userId="0444de16-422d-4e66-be41-1778529981bd" providerId="ADAL" clId="{01BBAF30-5C2F-40A3-8FA5-1A974DBCFA3E}" dt="2022-01-18T06:05:13.490" v="11" actId="2711"/>
            <ac:spMkLst>
              <pc:docMk/>
              <pc:sldMasterMk cId="1144966786" sldId="2147483674"/>
              <pc:sldLayoutMk cId="3561121416" sldId="2147483678"/>
              <ac:spMk id="21" creationId="{A785CFF1-D144-D947-930D-4E57D47D8B84}"/>
            </ac:spMkLst>
          </pc:spChg>
        </pc:sldLayoutChg>
        <pc:sldLayoutChg chg="delSp modSp mod">
          <pc:chgData name="Stefan Hinz" userId="0444de16-422d-4e66-be41-1778529981bd" providerId="ADAL" clId="{01BBAF30-5C2F-40A3-8FA5-1A974DBCFA3E}" dt="2022-01-18T06:04:53.831" v="9" actId="2711"/>
          <pc:sldLayoutMkLst>
            <pc:docMk/>
            <pc:sldMasterMk cId="1144966786" sldId="2147483674"/>
            <pc:sldLayoutMk cId="3997699081" sldId="2147483679"/>
          </pc:sldLayoutMkLst>
          <pc:spChg chg="del">
            <ac:chgData name="Stefan Hinz" userId="0444de16-422d-4e66-be41-1778529981bd" providerId="ADAL" clId="{01BBAF30-5C2F-40A3-8FA5-1A974DBCFA3E}" dt="2022-01-18T06:04:16.052" v="1" actId="478"/>
            <ac:spMkLst>
              <pc:docMk/>
              <pc:sldMasterMk cId="1144966786" sldId="2147483674"/>
              <pc:sldLayoutMk cId="3997699081" sldId="2147483679"/>
              <ac:spMk id="4" creationId="{00000000-0000-0000-0000-000000000000}"/>
            </ac:spMkLst>
          </pc:spChg>
          <pc:spChg chg="mod">
            <ac:chgData name="Stefan Hinz" userId="0444de16-422d-4e66-be41-1778529981bd" providerId="ADAL" clId="{01BBAF30-5C2F-40A3-8FA5-1A974DBCFA3E}" dt="2022-01-18T06:04:53.831" v="9" actId="2711"/>
            <ac:spMkLst>
              <pc:docMk/>
              <pc:sldMasterMk cId="1144966786" sldId="2147483674"/>
              <pc:sldLayoutMk cId="3997699081" sldId="2147483679"/>
              <ac:spMk id="13" creationId="{3D624F3C-7C42-FD41-9840-F228FC6F2DCA}"/>
            </ac:spMkLst>
          </pc:spChg>
        </pc:sldLayoutChg>
      </pc:sldMasterChg>
    </pc:docChg>
  </pc:docChgLst>
  <pc:docChgLst>
    <pc:chgData name="Christoph" userId="d28b3a80-5966-4381-bd85-60f2bd947580" providerId="ADAL" clId="{AC685B6E-3F20-461F-A453-0EB8A4C81533}"/>
    <pc:docChg chg="custSel addSld modSld">
      <pc:chgData name="Christoph" userId="d28b3a80-5966-4381-bd85-60f2bd947580" providerId="ADAL" clId="{AC685B6E-3F20-461F-A453-0EB8A4C81533}" dt="2022-05-15T08:17:59.597" v="25" actId="1076"/>
      <pc:docMkLst>
        <pc:docMk/>
      </pc:docMkLst>
      <pc:sldChg chg="addSp delSp modSp mod modAnim modNotesTx">
        <pc:chgData name="Christoph" userId="d28b3a80-5966-4381-bd85-60f2bd947580" providerId="ADAL" clId="{AC685B6E-3F20-461F-A453-0EB8A4C81533}" dt="2022-05-15T08:17:59.597" v="25" actId="1076"/>
        <pc:sldMkLst>
          <pc:docMk/>
          <pc:sldMk cId="1532836287" sldId="317"/>
        </pc:sldMkLst>
        <pc:spChg chg="del">
          <ac:chgData name="Christoph" userId="d28b3a80-5966-4381-bd85-60f2bd947580" providerId="ADAL" clId="{AC685B6E-3F20-461F-A453-0EB8A4C81533}" dt="2022-05-15T08:17:07.102" v="19" actId="478"/>
          <ac:spMkLst>
            <pc:docMk/>
            <pc:sldMk cId="1532836287" sldId="317"/>
            <ac:spMk id="3" creationId="{8DAF9FA5-46C6-4EEE-8CD9-86E5C61C8383}"/>
          </ac:spMkLst>
        </pc:spChg>
        <pc:spChg chg="del">
          <ac:chgData name="Christoph" userId="d28b3a80-5966-4381-bd85-60f2bd947580" providerId="ADAL" clId="{AC685B6E-3F20-461F-A453-0EB8A4C81533}" dt="2022-05-15T08:17:09.385" v="20" actId="478"/>
          <ac:spMkLst>
            <pc:docMk/>
            <pc:sldMk cId="1532836287" sldId="317"/>
            <ac:spMk id="10" creationId="{52B6A4DB-20C7-45C2-A261-8E93E9FBCC23}"/>
          </ac:spMkLst>
        </pc:spChg>
        <pc:picChg chg="add mod">
          <ac:chgData name="Christoph" userId="d28b3a80-5966-4381-bd85-60f2bd947580" providerId="ADAL" clId="{AC685B6E-3F20-461F-A453-0EB8A4C81533}" dt="2022-05-15T08:17:59.597" v="25" actId="1076"/>
          <ac:picMkLst>
            <pc:docMk/>
            <pc:sldMk cId="1532836287" sldId="317"/>
            <ac:picMk id="4" creationId="{E6B545E6-8CD9-150C-FD86-92950A580D16}"/>
          </ac:picMkLst>
        </pc:picChg>
      </pc:sldChg>
      <pc:sldChg chg="add">
        <pc:chgData name="Christoph" userId="d28b3a80-5966-4381-bd85-60f2bd947580" providerId="ADAL" clId="{AC685B6E-3F20-461F-A453-0EB8A4C81533}" dt="2022-05-15T08:17:03.548" v="18"/>
        <pc:sldMkLst>
          <pc:docMk/>
          <pc:sldMk cId="2098868572" sldId="319"/>
        </pc:sldMkLst>
      </pc:sldChg>
    </pc:docChg>
  </pc:docChgLst>
  <pc:docChgLst>
    <pc:chgData name="Zobel Christoph" userId="d28b3a80-5966-4381-bd85-60f2bd947580" providerId="ADAL" clId="{8D9C073C-4327-4C8A-A142-4FAE1E7ABAB1}"/>
    <pc:docChg chg="undo custSel addSld modSld sldOrd">
      <pc:chgData name="Zobel Christoph" userId="d28b3a80-5966-4381-bd85-60f2bd947580" providerId="ADAL" clId="{8D9C073C-4327-4C8A-A142-4FAE1E7ABAB1}" dt="2022-09-15T12:06:38.686" v="101"/>
      <pc:docMkLst>
        <pc:docMk/>
      </pc:docMkLst>
      <pc:sldChg chg="ord">
        <pc:chgData name="Zobel Christoph" userId="d28b3a80-5966-4381-bd85-60f2bd947580" providerId="ADAL" clId="{8D9C073C-4327-4C8A-A142-4FAE1E7ABAB1}" dt="2022-09-15T06:43:44.329" v="99"/>
        <pc:sldMkLst>
          <pc:docMk/>
          <pc:sldMk cId="2127133317" sldId="309"/>
        </pc:sldMkLst>
      </pc:sldChg>
      <pc:sldChg chg="ord modNotesTx">
        <pc:chgData name="Zobel Christoph" userId="d28b3a80-5966-4381-bd85-60f2bd947580" providerId="ADAL" clId="{8D9C073C-4327-4C8A-A142-4FAE1E7ABAB1}" dt="2022-09-15T12:06:38.686" v="101"/>
        <pc:sldMkLst>
          <pc:docMk/>
          <pc:sldMk cId="1532836287" sldId="317"/>
        </pc:sldMkLst>
      </pc:sldChg>
      <pc:sldChg chg="addSp modSp new mod">
        <pc:chgData name="Zobel Christoph" userId="d28b3a80-5966-4381-bd85-60f2bd947580" providerId="ADAL" clId="{8D9C073C-4327-4C8A-A142-4FAE1E7ABAB1}" dt="2022-09-14T11:09:07.133" v="29" actId="20577"/>
        <pc:sldMkLst>
          <pc:docMk/>
          <pc:sldMk cId="3907243799" sldId="321"/>
        </pc:sldMkLst>
        <pc:spChg chg="mod">
          <ac:chgData name="Zobel Christoph" userId="d28b3a80-5966-4381-bd85-60f2bd947580" providerId="ADAL" clId="{8D9C073C-4327-4C8A-A142-4FAE1E7ABAB1}" dt="2022-09-14T11:09:07.133" v="29" actId="20577"/>
          <ac:spMkLst>
            <pc:docMk/>
            <pc:sldMk cId="3907243799" sldId="321"/>
            <ac:spMk id="2" creationId="{56859FF5-84F3-43DF-DB99-5661615D4A3E}"/>
          </ac:spMkLst>
        </pc:spChg>
        <pc:picChg chg="add mod">
          <ac:chgData name="Zobel Christoph" userId="d28b3a80-5966-4381-bd85-60f2bd947580" providerId="ADAL" clId="{8D9C073C-4327-4C8A-A142-4FAE1E7ABAB1}" dt="2022-09-14T11:08:40.681" v="5" actId="14100"/>
          <ac:picMkLst>
            <pc:docMk/>
            <pc:sldMk cId="3907243799" sldId="321"/>
            <ac:picMk id="6" creationId="{6007C3B9-0777-7CE8-277F-46939EA901AD}"/>
          </ac:picMkLst>
        </pc:picChg>
      </pc:sldChg>
    </pc:docChg>
  </pc:docChgLst>
  <pc:docChgLst>
    <pc:chgData name="Christoph" userId="d28b3a80-5966-4381-bd85-60f2bd947580" providerId="ADAL" clId="{DFF2C691-6453-4E5D-9EBD-D58C60E9BEE6}"/>
    <pc:docChg chg="undo redo custSel addSld delSld modSld sldOrd">
      <pc:chgData name="Christoph" userId="d28b3a80-5966-4381-bd85-60f2bd947580" providerId="ADAL" clId="{DFF2C691-6453-4E5D-9EBD-D58C60E9BEE6}" dt="2022-04-22T19:54:50.924" v="1558" actId="47"/>
      <pc:docMkLst>
        <pc:docMk/>
      </pc:docMkLst>
      <pc:sldChg chg="addSp delSp modSp add mod">
        <pc:chgData name="Christoph" userId="d28b3a80-5966-4381-bd85-60f2bd947580" providerId="ADAL" clId="{DFF2C691-6453-4E5D-9EBD-D58C60E9BEE6}" dt="2022-04-21T13:05:49.762" v="534"/>
        <pc:sldMkLst>
          <pc:docMk/>
          <pc:sldMk cId="0" sldId="258"/>
        </pc:sldMkLst>
        <pc:spChg chg="mod">
          <ac:chgData name="Christoph" userId="d28b3a80-5966-4381-bd85-60f2bd947580" providerId="ADAL" clId="{DFF2C691-6453-4E5D-9EBD-D58C60E9BEE6}" dt="2022-04-21T13:04:10.335" v="519" actId="27636"/>
          <ac:spMkLst>
            <pc:docMk/>
            <pc:sldMk cId="0" sldId="258"/>
            <ac:spMk id="2" creationId="{253D66E8-AE93-447C-AA9B-6721C05C787C}"/>
          </ac:spMkLst>
        </pc:spChg>
        <pc:spChg chg="del">
          <ac:chgData name="Christoph" userId="d28b3a80-5966-4381-bd85-60f2bd947580" providerId="ADAL" clId="{DFF2C691-6453-4E5D-9EBD-D58C60E9BEE6}" dt="2022-04-21T13:05:11.493" v="525" actId="478"/>
          <ac:spMkLst>
            <pc:docMk/>
            <pc:sldMk cId="0" sldId="258"/>
            <ac:spMk id="5" creationId="{866592A5-487F-4FB7-A68D-00DE130E94E5}"/>
          </ac:spMkLst>
        </pc:spChg>
        <pc:spChg chg="add mod">
          <ac:chgData name="Christoph" userId="d28b3a80-5966-4381-bd85-60f2bd947580" providerId="ADAL" clId="{DFF2C691-6453-4E5D-9EBD-D58C60E9BEE6}" dt="2022-04-21T13:05:49.762" v="534"/>
          <ac:spMkLst>
            <pc:docMk/>
            <pc:sldMk cId="0" sldId="258"/>
            <ac:spMk id="6" creationId="{B9BBB636-BC79-46DC-9742-4FA3395CB130}"/>
          </ac:spMkLst>
        </pc:spChg>
      </pc:sldChg>
      <pc:sldChg chg="addSp delSp modSp add mod">
        <pc:chgData name="Christoph" userId="d28b3a80-5966-4381-bd85-60f2bd947580" providerId="ADAL" clId="{DFF2C691-6453-4E5D-9EBD-D58C60E9BEE6}" dt="2022-04-21T13:10:00.586" v="582" actId="1076"/>
        <pc:sldMkLst>
          <pc:docMk/>
          <pc:sldMk cId="0" sldId="260"/>
        </pc:sldMkLst>
        <pc:spChg chg="del">
          <ac:chgData name="Christoph" userId="d28b3a80-5966-4381-bd85-60f2bd947580" providerId="ADAL" clId="{DFF2C691-6453-4E5D-9EBD-D58C60E9BEE6}" dt="2022-04-21T13:05:14.796" v="526" actId="478"/>
          <ac:spMkLst>
            <pc:docMk/>
            <pc:sldMk cId="0" sldId="260"/>
            <ac:spMk id="4" creationId="{DF6B15FE-8C4F-4FEF-B573-96520318AC2C}"/>
          </ac:spMkLst>
        </pc:spChg>
        <pc:spChg chg="add mod">
          <ac:chgData name="Christoph" userId="d28b3a80-5966-4381-bd85-60f2bd947580" providerId="ADAL" clId="{DFF2C691-6453-4E5D-9EBD-D58C60E9BEE6}" dt="2022-04-21T13:05:51.444" v="535"/>
          <ac:spMkLst>
            <pc:docMk/>
            <pc:sldMk cId="0" sldId="260"/>
            <ac:spMk id="5" creationId="{DDA8BA59-11FF-4CE1-84A6-DB3E96C24D9B}"/>
          </ac:spMkLst>
        </pc:spChg>
        <pc:picChg chg="mod">
          <ac:chgData name="Christoph" userId="d28b3a80-5966-4381-bd85-60f2bd947580" providerId="ADAL" clId="{DFF2C691-6453-4E5D-9EBD-D58C60E9BEE6}" dt="2022-04-21T13:10:00.586" v="582" actId="1076"/>
          <ac:picMkLst>
            <pc:docMk/>
            <pc:sldMk cId="0" sldId="260"/>
            <ac:picMk id="11267" creationId="{C5FE1CCA-01A5-4F8E-964F-02844F0354CE}"/>
          </ac:picMkLst>
        </pc:picChg>
      </pc:sldChg>
      <pc:sldChg chg="addSp delSp modSp add mod">
        <pc:chgData name="Christoph" userId="d28b3a80-5966-4381-bd85-60f2bd947580" providerId="ADAL" clId="{DFF2C691-6453-4E5D-9EBD-D58C60E9BEE6}" dt="2022-04-21T13:05:52.975" v="536"/>
        <pc:sldMkLst>
          <pc:docMk/>
          <pc:sldMk cId="0" sldId="261"/>
        </pc:sldMkLst>
        <pc:spChg chg="del">
          <ac:chgData name="Christoph" userId="d28b3a80-5966-4381-bd85-60f2bd947580" providerId="ADAL" clId="{DFF2C691-6453-4E5D-9EBD-D58C60E9BEE6}" dt="2022-04-21T13:05:17.569" v="527" actId="478"/>
          <ac:spMkLst>
            <pc:docMk/>
            <pc:sldMk cId="0" sldId="261"/>
            <ac:spMk id="4" creationId="{8DCC70DF-E960-46D0-83B5-3AFCCBF99BC8}"/>
          </ac:spMkLst>
        </pc:spChg>
        <pc:spChg chg="add mod">
          <ac:chgData name="Christoph" userId="d28b3a80-5966-4381-bd85-60f2bd947580" providerId="ADAL" clId="{DFF2C691-6453-4E5D-9EBD-D58C60E9BEE6}" dt="2022-04-21T13:05:52.975" v="536"/>
          <ac:spMkLst>
            <pc:docMk/>
            <pc:sldMk cId="0" sldId="261"/>
            <ac:spMk id="5" creationId="{41A10E92-4C2B-4007-9F29-E22C520AA225}"/>
          </ac:spMkLst>
        </pc:spChg>
      </pc:sldChg>
      <pc:sldChg chg="addSp delSp modSp add mod">
        <pc:chgData name="Christoph" userId="d28b3a80-5966-4381-bd85-60f2bd947580" providerId="ADAL" clId="{DFF2C691-6453-4E5D-9EBD-D58C60E9BEE6}" dt="2022-04-21T13:05:54.106" v="537"/>
        <pc:sldMkLst>
          <pc:docMk/>
          <pc:sldMk cId="0" sldId="263"/>
        </pc:sldMkLst>
        <pc:spChg chg="mod">
          <ac:chgData name="Christoph" userId="d28b3a80-5966-4381-bd85-60f2bd947580" providerId="ADAL" clId="{DFF2C691-6453-4E5D-9EBD-D58C60E9BEE6}" dt="2022-04-21T13:04:10.351" v="520" actId="27636"/>
          <ac:spMkLst>
            <pc:docMk/>
            <pc:sldMk cId="0" sldId="263"/>
            <ac:spMk id="2" creationId="{671E9C0D-8B98-4C18-9BF2-61005CD82529}"/>
          </ac:spMkLst>
        </pc:spChg>
        <pc:spChg chg="del">
          <ac:chgData name="Christoph" userId="d28b3a80-5966-4381-bd85-60f2bd947580" providerId="ADAL" clId="{DFF2C691-6453-4E5D-9EBD-D58C60E9BEE6}" dt="2022-04-21T13:05:19.835" v="528" actId="478"/>
          <ac:spMkLst>
            <pc:docMk/>
            <pc:sldMk cId="0" sldId="263"/>
            <ac:spMk id="4" creationId="{EFE7420B-48B9-4709-AA18-F9BD8D05A27F}"/>
          </ac:spMkLst>
        </pc:spChg>
        <pc:spChg chg="add mod">
          <ac:chgData name="Christoph" userId="d28b3a80-5966-4381-bd85-60f2bd947580" providerId="ADAL" clId="{DFF2C691-6453-4E5D-9EBD-D58C60E9BEE6}" dt="2022-04-21T13:05:54.106" v="537"/>
          <ac:spMkLst>
            <pc:docMk/>
            <pc:sldMk cId="0" sldId="263"/>
            <ac:spMk id="5" creationId="{F5955C98-5285-45F6-B5DB-972637324A26}"/>
          </ac:spMkLst>
        </pc:spChg>
      </pc:sldChg>
      <pc:sldChg chg="addSp delSp modSp add mod">
        <pc:chgData name="Christoph" userId="d28b3a80-5966-4381-bd85-60f2bd947580" providerId="ADAL" clId="{DFF2C691-6453-4E5D-9EBD-D58C60E9BEE6}" dt="2022-04-21T13:05:54.782" v="538"/>
        <pc:sldMkLst>
          <pc:docMk/>
          <pc:sldMk cId="0" sldId="265"/>
        </pc:sldMkLst>
        <pc:spChg chg="mod">
          <ac:chgData name="Christoph" userId="d28b3a80-5966-4381-bd85-60f2bd947580" providerId="ADAL" clId="{DFF2C691-6453-4E5D-9EBD-D58C60E9BEE6}" dt="2022-04-21T13:04:10.351" v="521" actId="27636"/>
          <ac:spMkLst>
            <pc:docMk/>
            <pc:sldMk cId="0" sldId="265"/>
            <ac:spMk id="2" creationId="{A84BEE74-C7B4-4518-9AC0-CF8A3E92FDF2}"/>
          </ac:spMkLst>
        </pc:spChg>
        <pc:spChg chg="del">
          <ac:chgData name="Christoph" userId="d28b3a80-5966-4381-bd85-60f2bd947580" providerId="ADAL" clId="{DFF2C691-6453-4E5D-9EBD-D58C60E9BEE6}" dt="2022-04-21T13:05:22.064" v="529" actId="478"/>
          <ac:spMkLst>
            <pc:docMk/>
            <pc:sldMk cId="0" sldId="265"/>
            <ac:spMk id="5" creationId="{8A6495EC-752A-47DE-8140-9DB41970EF9F}"/>
          </ac:spMkLst>
        </pc:spChg>
        <pc:spChg chg="add mod">
          <ac:chgData name="Christoph" userId="d28b3a80-5966-4381-bd85-60f2bd947580" providerId="ADAL" clId="{DFF2C691-6453-4E5D-9EBD-D58C60E9BEE6}" dt="2022-04-21T13:05:54.782" v="538"/>
          <ac:spMkLst>
            <pc:docMk/>
            <pc:sldMk cId="0" sldId="265"/>
            <ac:spMk id="6" creationId="{ABC0D0B3-4752-4CC3-A2B0-9A683A74BE49}"/>
          </ac:spMkLst>
        </pc:spChg>
      </pc:sldChg>
      <pc:sldChg chg="addSp delSp modSp add mod">
        <pc:chgData name="Christoph" userId="d28b3a80-5966-4381-bd85-60f2bd947580" providerId="ADAL" clId="{DFF2C691-6453-4E5D-9EBD-D58C60E9BEE6}" dt="2022-04-21T13:05:58.828" v="542"/>
        <pc:sldMkLst>
          <pc:docMk/>
          <pc:sldMk cId="0" sldId="266"/>
        </pc:sldMkLst>
        <pc:spChg chg="del">
          <ac:chgData name="Christoph" userId="d28b3a80-5966-4381-bd85-60f2bd947580" providerId="ADAL" clId="{DFF2C691-6453-4E5D-9EBD-D58C60E9BEE6}" dt="2022-04-21T13:05:26.809" v="531" actId="478"/>
          <ac:spMkLst>
            <pc:docMk/>
            <pc:sldMk cId="0" sldId="266"/>
            <ac:spMk id="4" creationId="{67052ADE-0CC6-4A82-9000-2E5A6D9C82FC}"/>
          </ac:spMkLst>
        </pc:spChg>
        <pc:spChg chg="add mod">
          <ac:chgData name="Christoph" userId="d28b3a80-5966-4381-bd85-60f2bd947580" providerId="ADAL" clId="{DFF2C691-6453-4E5D-9EBD-D58C60E9BEE6}" dt="2022-04-21T13:05:58.828" v="542"/>
          <ac:spMkLst>
            <pc:docMk/>
            <pc:sldMk cId="0" sldId="266"/>
            <ac:spMk id="5" creationId="{F82F0288-D2EC-4FA2-BC63-5900010C1B1C}"/>
          </ac:spMkLst>
        </pc:spChg>
      </pc:sldChg>
      <pc:sldChg chg="addSp delSp modSp add mod">
        <pc:chgData name="Christoph" userId="d28b3a80-5966-4381-bd85-60f2bd947580" providerId="ADAL" clId="{DFF2C691-6453-4E5D-9EBD-D58C60E9BEE6}" dt="2022-04-21T13:05:58.216" v="541"/>
        <pc:sldMkLst>
          <pc:docMk/>
          <pc:sldMk cId="0" sldId="267"/>
        </pc:sldMkLst>
        <pc:spChg chg="del mod">
          <ac:chgData name="Christoph" userId="d28b3a80-5966-4381-bd85-60f2bd947580" providerId="ADAL" clId="{DFF2C691-6453-4E5D-9EBD-D58C60E9BEE6}" dt="2022-04-21T13:05:30.542" v="533" actId="478"/>
          <ac:spMkLst>
            <pc:docMk/>
            <pc:sldMk cId="0" sldId="267"/>
            <ac:spMk id="4" creationId="{C0250E68-C8D0-40F4-BC1F-5D9558B143BA}"/>
          </ac:spMkLst>
        </pc:spChg>
        <pc:spChg chg="add mod">
          <ac:chgData name="Christoph" userId="d28b3a80-5966-4381-bd85-60f2bd947580" providerId="ADAL" clId="{DFF2C691-6453-4E5D-9EBD-D58C60E9BEE6}" dt="2022-04-21T13:05:58.216" v="541"/>
          <ac:spMkLst>
            <pc:docMk/>
            <pc:sldMk cId="0" sldId="267"/>
            <ac:spMk id="5" creationId="{7E52B97A-04AD-4A96-ADDB-F12C14C108CA}"/>
          </ac:spMkLst>
        </pc:spChg>
      </pc:sldChg>
      <pc:sldChg chg="addSp delSp modSp add mod">
        <pc:chgData name="Christoph" userId="d28b3a80-5966-4381-bd85-60f2bd947580" providerId="ADAL" clId="{DFF2C691-6453-4E5D-9EBD-D58C60E9BEE6}" dt="2022-04-21T13:05:55.493" v="539"/>
        <pc:sldMkLst>
          <pc:docMk/>
          <pc:sldMk cId="0" sldId="270"/>
        </pc:sldMkLst>
        <pc:spChg chg="mod">
          <ac:chgData name="Christoph" userId="d28b3a80-5966-4381-bd85-60f2bd947580" providerId="ADAL" clId="{DFF2C691-6453-4E5D-9EBD-D58C60E9BEE6}" dt="2022-04-21T13:04:10.351" v="522" actId="27636"/>
          <ac:spMkLst>
            <pc:docMk/>
            <pc:sldMk cId="0" sldId="270"/>
            <ac:spMk id="2" creationId="{CDB44C93-C945-4D37-A43E-C52A646F1D44}"/>
          </ac:spMkLst>
        </pc:spChg>
        <pc:spChg chg="del">
          <ac:chgData name="Christoph" userId="d28b3a80-5966-4381-bd85-60f2bd947580" providerId="ADAL" clId="{DFF2C691-6453-4E5D-9EBD-D58C60E9BEE6}" dt="2022-04-21T13:05:05.553" v="524" actId="478"/>
          <ac:spMkLst>
            <pc:docMk/>
            <pc:sldMk cId="0" sldId="270"/>
            <ac:spMk id="4" creationId="{CC945A96-B23F-4692-BEF6-44E5B90AE4E9}"/>
          </ac:spMkLst>
        </pc:spChg>
        <pc:spChg chg="add mod">
          <ac:chgData name="Christoph" userId="d28b3a80-5966-4381-bd85-60f2bd947580" providerId="ADAL" clId="{DFF2C691-6453-4E5D-9EBD-D58C60E9BEE6}" dt="2022-04-21T13:05:55.493" v="539"/>
          <ac:spMkLst>
            <pc:docMk/>
            <pc:sldMk cId="0" sldId="270"/>
            <ac:spMk id="5" creationId="{AF185D84-6FDF-4F99-BB67-DA02E11B4A32}"/>
          </ac:spMkLst>
        </pc:spChg>
      </pc:sldChg>
      <pc:sldChg chg="addSp delSp modSp add mod">
        <pc:chgData name="Christoph" userId="d28b3a80-5966-4381-bd85-60f2bd947580" providerId="ADAL" clId="{DFF2C691-6453-4E5D-9EBD-D58C60E9BEE6}" dt="2022-04-21T13:05:56.294" v="540"/>
        <pc:sldMkLst>
          <pc:docMk/>
          <pc:sldMk cId="0" sldId="272"/>
        </pc:sldMkLst>
        <pc:spChg chg="mod">
          <ac:chgData name="Christoph" userId="d28b3a80-5966-4381-bd85-60f2bd947580" providerId="ADAL" clId="{DFF2C691-6453-4E5D-9EBD-D58C60E9BEE6}" dt="2022-04-21T13:04:10.351" v="523" actId="27636"/>
          <ac:spMkLst>
            <pc:docMk/>
            <pc:sldMk cId="0" sldId="272"/>
            <ac:spMk id="2" creationId="{1DE25856-3407-4A68-A259-7A08C8E3E9C4}"/>
          </ac:spMkLst>
        </pc:spChg>
        <pc:spChg chg="del">
          <ac:chgData name="Christoph" userId="d28b3a80-5966-4381-bd85-60f2bd947580" providerId="ADAL" clId="{DFF2C691-6453-4E5D-9EBD-D58C60E9BEE6}" dt="2022-04-21T13:05:25.269" v="530" actId="478"/>
          <ac:spMkLst>
            <pc:docMk/>
            <pc:sldMk cId="0" sldId="272"/>
            <ac:spMk id="4" creationId="{25AAB66A-99F5-4077-9404-252FE6259F01}"/>
          </ac:spMkLst>
        </pc:spChg>
        <pc:spChg chg="add mod">
          <ac:chgData name="Christoph" userId="d28b3a80-5966-4381-bd85-60f2bd947580" providerId="ADAL" clId="{DFF2C691-6453-4E5D-9EBD-D58C60E9BEE6}" dt="2022-04-21T13:05:56.294" v="540"/>
          <ac:spMkLst>
            <pc:docMk/>
            <pc:sldMk cId="0" sldId="272"/>
            <ac:spMk id="5" creationId="{AD1B3CFC-2A1D-4DC5-A1FC-2243F85A0ACF}"/>
          </ac:spMkLst>
        </pc:spChg>
      </pc:sldChg>
      <pc:sldChg chg="add">
        <pc:chgData name="Christoph" userId="d28b3a80-5966-4381-bd85-60f2bd947580" providerId="ADAL" clId="{DFF2C691-6453-4E5D-9EBD-D58C60E9BEE6}" dt="2022-04-21T18:13:00.546" v="668"/>
        <pc:sldMkLst>
          <pc:docMk/>
          <pc:sldMk cId="3312241250" sldId="288"/>
        </pc:sldMkLst>
      </pc:sldChg>
      <pc:sldChg chg="add">
        <pc:chgData name="Christoph" userId="d28b3a80-5966-4381-bd85-60f2bd947580" providerId="ADAL" clId="{DFF2C691-6453-4E5D-9EBD-D58C60E9BEE6}" dt="2022-04-21T18:13:00.546" v="668"/>
        <pc:sldMkLst>
          <pc:docMk/>
          <pc:sldMk cId="1863482182" sldId="289"/>
        </pc:sldMkLst>
      </pc:sldChg>
      <pc:sldChg chg="add">
        <pc:chgData name="Christoph" userId="d28b3a80-5966-4381-bd85-60f2bd947580" providerId="ADAL" clId="{DFF2C691-6453-4E5D-9EBD-D58C60E9BEE6}" dt="2022-04-21T18:13:00.546" v="668"/>
        <pc:sldMkLst>
          <pc:docMk/>
          <pc:sldMk cId="201192893" sldId="290"/>
        </pc:sldMkLst>
      </pc:sldChg>
      <pc:sldChg chg="add del ord">
        <pc:chgData name="Christoph" userId="d28b3a80-5966-4381-bd85-60f2bd947580" providerId="ADAL" clId="{DFF2C691-6453-4E5D-9EBD-D58C60E9BEE6}" dt="2022-04-21T18:13:25.839" v="671" actId="47"/>
        <pc:sldMkLst>
          <pc:docMk/>
          <pc:sldMk cId="1459573751" sldId="292"/>
        </pc:sldMkLst>
      </pc:sldChg>
      <pc:sldChg chg="add del ord">
        <pc:chgData name="Christoph" userId="d28b3a80-5966-4381-bd85-60f2bd947580" providerId="ADAL" clId="{DFF2C691-6453-4E5D-9EBD-D58C60E9BEE6}" dt="2022-04-21T18:13:25.839" v="671" actId="47"/>
        <pc:sldMkLst>
          <pc:docMk/>
          <pc:sldMk cId="745485407" sldId="293"/>
        </pc:sldMkLst>
      </pc:sldChg>
      <pc:sldChg chg="addSp delSp modSp mod modMedia modClrScheme delAnim chgLayout">
        <pc:chgData name="Christoph" userId="d28b3a80-5966-4381-bd85-60f2bd947580" providerId="ADAL" clId="{DFF2C691-6453-4E5D-9EBD-D58C60E9BEE6}" dt="2022-04-21T13:10:03.371" v="583" actId="26606"/>
        <pc:sldMkLst>
          <pc:docMk/>
          <pc:sldMk cId="3539575771" sldId="294"/>
        </pc:sldMkLst>
        <pc:spChg chg="mod">
          <ac:chgData name="Christoph" userId="d28b3a80-5966-4381-bd85-60f2bd947580" providerId="ADAL" clId="{DFF2C691-6453-4E5D-9EBD-D58C60E9BEE6}" dt="2022-04-21T13:09:08.405" v="575" actId="26606"/>
          <ac:spMkLst>
            <pc:docMk/>
            <pc:sldMk cId="3539575771" sldId="294"/>
            <ac:spMk id="2" creationId="{F341CEC3-810A-7741-9922-1950200E62FB}"/>
          </ac:spMkLst>
        </pc:spChg>
        <pc:spChg chg="add mod">
          <ac:chgData name="Christoph" userId="d28b3a80-5966-4381-bd85-60f2bd947580" providerId="ADAL" clId="{DFF2C691-6453-4E5D-9EBD-D58C60E9BEE6}" dt="2022-04-21T13:10:03.371" v="583" actId="26606"/>
          <ac:spMkLst>
            <pc:docMk/>
            <pc:sldMk cId="3539575771" sldId="294"/>
            <ac:spMk id="8" creationId="{DDDD89C1-0E03-564A-570F-E465B93A621D}"/>
          </ac:spMkLst>
        </pc:spChg>
        <pc:spChg chg="add mod">
          <ac:chgData name="Christoph" userId="d28b3a80-5966-4381-bd85-60f2bd947580" providerId="ADAL" clId="{DFF2C691-6453-4E5D-9EBD-D58C60E9BEE6}" dt="2022-04-21T13:10:03.371" v="583" actId="26606"/>
          <ac:spMkLst>
            <pc:docMk/>
            <pc:sldMk cId="3539575771" sldId="294"/>
            <ac:spMk id="10" creationId="{A1F0EEB9-FEF4-C39E-0245-1D7C7C08D50A}"/>
          </ac:spMkLst>
        </pc:spChg>
        <pc:picChg chg="add del mod">
          <ac:chgData name="Christoph" userId="d28b3a80-5966-4381-bd85-60f2bd947580" providerId="ADAL" clId="{DFF2C691-6453-4E5D-9EBD-D58C60E9BEE6}" dt="2022-04-21T13:09:48.111" v="579" actId="478"/>
          <ac:picMkLst>
            <pc:docMk/>
            <pc:sldMk cId="3539575771" sldId="294"/>
            <ac:picMk id="4" creationId="{CB824DFA-605D-D0D4-6B24-6D6CB08C6E10}"/>
          </ac:picMkLst>
        </pc:picChg>
        <pc:picChg chg="add del">
          <ac:chgData name="Christoph" userId="d28b3a80-5966-4381-bd85-60f2bd947580" providerId="ADAL" clId="{DFF2C691-6453-4E5D-9EBD-D58C60E9BEE6}" dt="2022-04-21T13:10:03.371" v="583" actId="26606"/>
          <ac:picMkLst>
            <pc:docMk/>
            <pc:sldMk cId="3539575771" sldId="294"/>
            <ac:picMk id="12" creationId="{B2BB85B7-128A-F679-1004-C06A6A8EBB18}"/>
          </ac:picMkLst>
        </pc:picChg>
      </pc:sldChg>
      <pc:sldChg chg="addSp delSp modSp mod setBg modAnim">
        <pc:chgData name="Christoph" userId="d28b3a80-5966-4381-bd85-60f2bd947580" providerId="ADAL" clId="{DFF2C691-6453-4E5D-9EBD-D58C60E9BEE6}" dt="2022-04-22T16:23:04.977" v="1284" actId="14100"/>
        <pc:sldMkLst>
          <pc:docMk/>
          <pc:sldMk cId="3597885019" sldId="295"/>
        </pc:sldMkLst>
        <pc:spChg chg="mod">
          <ac:chgData name="Christoph" userId="d28b3a80-5966-4381-bd85-60f2bd947580" providerId="ADAL" clId="{DFF2C691-6453-4E5D-9EBD-D58C60E9BEE6}" dt="2022-04-22T07:11:50.809" v="674" actId="1076"/>
          <ac:spMkLst>
            <pc:docMk/>
            <pc:sldMk cId="3597885019" sldId="295"/>
            <ac:spMk id="2" creationId="{229E95FF-101A-1841-9707-55C6A7DA5DC3}"/>
          </ac:spMkLst>
        </pc:spChg>
        <pc:spChg chg="del">
          <ac:chgData name="Christoph" userId="d28b3a80-5966-4381-bd85-60f2bd947580" providerId="ADAL" clId="{DFF2C691-6453-4E5D-9EBD-D58C60E9BEE6}" dt="2022-04-21T12:37:16.823" v="99" actId="478"/>
          <ac:spMkLst>
            <pc:docMk/>
            <pc:sldMk cId="3597885019" sldId="295"/>
            <ac:spMk id="3" creationId="{77F832FD-545D-F54E-8CA9-0A278D58736F}"/>
          </ac:spMkLst>
        </pc:spChg>
        <pc:spChg chg="mod">
          <ac:chgData name="Christoph" userId="d28b3a80-5966-4381-bd85-60f2bd947580" providerId="ADAL" clId="{DFF2C691-6453-4E5D-9EBD-D58C60E9BEE6}" dt="2022-04-21T13:03:21.327" v="508" actId="20577"/>
          <ac:spMkLst>
            <pc:docMk/>
            <pc:sldMk cId="3597885019" sldId="295"/>
            <ac:spMk id="4" creationId="{9465493E-1D31-434E-B4E7-F05B3B2C4FAF}"/>
          </ac:spMkLst>
        </pc:spChg>
        <pc:spChg chg="add del mod">
          <ac:chgData name="Christoph" userId="d28b3a80-5966-4381-bd85-60f2bd947580" providerId="ADAL" clId="{DFF2C691-6453-4E5D-9EBD-D58C60E9BEE6}" dt="2022-04-21T12:37:19.529" v="100" actId="478"/>
          <ac:spMkLst>
            <pc:docMk/>
            <pc:sldMk cId="3597885019" sldId="295"/>
            <ac:spMk id="7" creationId="{61712E2B-199E-43CB-B31A-475EC0BB5F43}"/>
          </ac:spMkLst>
        </pc:spChg>
        <pc:spChg chg="add mod">
          <ac:chgData name="Christoph" userId="d28b3a80-5966-4381-bd85-60f2bd947580" providerId="ADAL" clId="{DFF2C691-6453-4E5D-9EBD-D58C60E9BEE6}" dt="2022-04-22T07:12:21.717" v="676" actId="20577"/>
          <ac:spMkLst>
            <pc:docMk/>
            <pc:sldMk cId="3597885019" sldId="295"/>
            <ac:spMk id="8" creationId="{A2EA6D98-F14A-4037-9973-845BD24F7290}"/>
          </ac:spMkLst>
        </pc:spChg>
        <pc:spChg chg="add mod">
          <ac:chgData name="Christoph" userId="d28b3a80-5966-4381-bd85-60f2bd947580" providerId="ADAL" clId="{DFF2C691-6453-4E5D-9EBD-D58C60E9BEE6}" dt="2022-04-21T13:01:39.959" v="444" actId="1076"/>
          <ac:spMkLst>
            <pc:docMk/>
            <pc:sldMk cId="3597885019" sldId="295"/>
            <ac:spMk id="9" creationId="{071F62FE-0DDB-454B-9148-7ACBB0B1EC3F}"/>
          </ac:spMkLst>
        </pc:spChg>
        <pc:spChg chg="add mod">
          <ac:chgData name="Christoph" userId="d28b3a80-5966-4381-bd85-60f2bd947580" providerId="ADAL" clId="{DFF2C691-6453-4E5D-9EBD-D58C60E9BEE6}" dt="2022-04-21T13:01:30.176" v="440" actId="14100"/>
          <ac:spMkLst>
            <pc:docMk/>
            <pc:sldMk cId="3597885019" sldId="295"/>
            <ac:spMk id="13" creationId="{DECCEBFC-8B1B-40E3-A738-B378B3EEC757}"/>
          </ac:spMkLst>
        </pc:spChg>
        <pc:spChg chg="add mod">
          <ac:chgData name="Christoph" userId="d28b3a80-5966-4381-bd85-60f2bd947580" providerId="ADAL" clId="{DFF2C691-6453-4E5D-9EBD-D58C60E9BEE6}" dt="2022-04-21T13:02:05.685" v="468" actId="1076"/>
          <ac:spMkLst>
            <pc:docMk/>
            <pc:sldMk cId="3597885019" sldId="295"/>
            <ac:spMk id="14" creationId="{F291E8DC-E2D1-4BB6-8D06-0BAC42A57FA6}"/>
          </ac:spMkLst>
        </pc:spChg>
        <pc:spChg chg="add mod">
          <ac:chgData name="Christoph" userId="d28b3a80-5966-4381-bd85-60f2bd947580" providerId="ADAL" clId="{DFF2C691-6453-4E5D-9EBD-D58C60E9BEE6}" dt="2022-04-21T13:01:36.295" v="442" actId="1076"/>
          <ac:spMkLst>
            <pc:docMk/>
            <pc:sldMk cId="3597885019" sldId="295"/>
            <ac:spMk id="15" creationId="{5C48F186-814F-4DE2-8143-51FED75DF82F}"/>
          </ac:spMkLst>
        </pc:spChg>
        <pc:spChg chg="add mod">
          <ac:chgData name="Christoph" userId="d28b3a80-5966-4381-bd85-60f2bd947580" providerId="ADAL" clId="{DFF2C691-6453-4E5D-9EBD-D58C60E9BEE6}" dt="2022-04-21T13:01:24.574" v="437" actId="1076"/>
          <ac:spMkLst>
            <pc:docMk/>
            <pc:sldMk cId="3597885019" sldId="295"/>
            <ac:spMk id="16" creationId="{46B9A799-0BB7-4ABF-B48C-C70F5E070294}"/>
          </ac:spMkLst>
        </pc:spChg>
        <pc:spChg chg="add del">
          <ac:chgData name="Christoph" userId="d28b3a80-5966-4381-bd85-60f2bd947580" providerId="ADAL" clId="{DFF2C691-6453-4E5D-9EBD-D58C60E9BEE6}" dt="2022-04-21T12:51:40.558" v="247" actId="478"/>
          <ac:spMkLst>
            <pc:docMk/>
            <pc:sldMk cId="3597885019" sldId="295"/>
            <ac:spMk id="17" creationId="{F81383A0-B502-4846-81A1-EACF9F4B95F2}"/>
          </ac:spMkLst>
        </pc:spChg>
        <pc:spChg chg="add del mod">
          <ac:chgData name="Christoph" userId="d28b3a80-5966-4381-bd85-60f2bd947580" providerId="ADAL" clId="{DFF2C691-6453-4E5D-9EBD-D58C60E9BEE6}" dt="2022-04-21T12:51:02.384" v="245" actId="478"/>
          <ac:spMkLst>
            <pc:docMk/>
            <pc:sldMk cId="3597885019" sldId="295"/>
            <ac:spMk id="18" creationId="{9E9FF854-0B4A-4ABB-9CAA-CC323D62A076}"/>
          </ac:spMkLst>
        </pc:spChg>
        <pc:spChg chg="add del mod">
          <ac:chgData name="Christoph" userId="d28b3a80-5966-4381-bd85-60f2bd947580" providerId="ADAL" clId="{DFF2C691-6453-4E5D-9EBD-D58C60E9BEE6}" dt="2022-04-21T12:52:02.925" v="250" actId="478"/>
          <ac:spMkLst>
            <pc:docMk/>
            <pc:sldMk cId="3597885019" sldId="295"/>
            <ac:spMk id="19" creationId="{4FB9C701-1B73-40A8-85AB-EFA2253084D4}"/>
          </ac:spMkLst>
        </pc:spChg>
        <pc:spChg chg="add mod ord">
          <ac:chgData name="Christoph" userId="d28b3a80-5966-4381-bd85-60f2bd947580" providerId="ADAL" clId="{DFF2C691-6453-4E5D-9EBD-D58C60E9BEE6}" dt="2022-04-21T13:01:04.623" v="432" actId="1036"/>
          <ac:spMkLst>
            <pc:docMk/>
            <pc:sldMk cId="3597885019" sldId="295"/>
            <ac:spMk id="24" creationId="{DED6B420-E35C-432D-BD3E-FDA87FA660A9}"/>
          </ac:spMkLst>
        </pc:spChg>
        <pc:spChg chg="add mod ord">
          <ac:chgData name="Christoph" userId="d28b3a80-5966-4381-bd85-60f2bd947580" providerId="ADAL" clId="{DFF2C691-6453-4E5D-9EBD-D58C60E9BEE6}" dt="2022-04-21T13:01:57.880" v="465" actId="1038"/>
          <ac:spMkLst>
            <pc:docMk/>
            <pc:sldMk cId="3597885019" sldId="295"/>
            <ac:spMk id="31" creationId="{166FCDAF-873E-476F-93DB-60D8A7114660}"/>
          </ac:spMkLst>
        </pc:spChg>
        <pc:picChg chg="add del mod">
          <ac:chgData name="Christoph" userId="d28b3a80-5966-4381-bd85-60f2bd947580" providerId="ADAL" clId="{DFF2C691-6453-4E5D-9EBD-D58C60E9BEE6}" dt="2022-04-21T12:54:59.126" v="270" actId="478"/>
          <ac:picMkLst>
            <pc:docMk/>
            <pc:sldMk cId="3597885019" sldId="295"/>
            <ac:picMk id="10" creationId="{80E669B5-9AFA-4CF5-8E28-9E427BCF7A80}"/>
          </ac:picMkLst>
        </pc:picChg>
        <pc:picChg chg="add del mod">
          <ac:chgData name="Christoph" userId="d28b3a80-5966-4381-bd85-60f2bd947580" providerId="ADAL" clId="{DFF2C691-6453-4E5D-9EBD-D58C60E9BEE6}" dt="2022-04-21T12:45:43.848" v="151" actId="478"/>
          <ac:picMkLst>
            <pc:docMk/>
            <pc:sldMk cId="3597885019" sldId="295"/>
            <ac:picMk id="11" creationId="{19242B3E-E12A-4303-AD72-5C97A43C0449}"/>
          </ac:picMkLst>
        </pc:picChg>
        <pc:picChg chg="add mod">
          <ac:chgData name="Christoph" userId="d28b3a80-5966-4381-bd85-60f2bd947580" providerId="ADAL" clId="{DFF2C691-6453-4E5D-9EBD-D58C60E9BEE6}" dt="2022-04-21T13:01:37.269" v="443" actId="1076"/>
          <ac:picMkLst>
            <pc:docMk/>
            <pc:sldMk cId="3597885019" sldId="295"/>
            <ac:picMk id="12" creationId="{C2B647E9-AA0A-47D3-B1F4-258EE4762EFC}"/>
          </ac:picMkLst>
        </pc:picChg>
        <pc:picChg chg="add del mod">
          <ac:chgData name="Christoph" userId="d28b3a80-5966-4381-bd85-60f2bd947580" providerId="ADAL" clId="{DFF2C691-6453-4E5D-9EBD-D58C60E9BEE6}" dt="2022-04-21T12:58:56.896" v="314" actId="478"/>
          <ac:picMkLst>
            <pc:docMk/>
            <pc:sldMk cId="3597885019" sldId="295"/>
            <ac:picMk id="21" creationId="{75382E27-3286-4DAD-9763-8BA521400FE1}"/>
          </ac:picMkLst>
        </pc:picChg>
        <pc:picChg chg="add del mod">
          <ac:chgData name="Christoph" userId="d28b3a80-5966-4381-bd85-60f2bd947580" providerId="ADAL" clId="{DFF2C691-6453-4E5D-9EBD-D58C60E9BEE6}" dt="2022-04-21T13:00:31.763" v="397" actId="478"/>
          <ac:picMkLst>
            <pc:docMk/>
            <pc:sldMk cId="3597885019" sldId="295"/>
            <ac:picMk id="23" creationId="{E61097FE-4DF1-45DF-B5CB-50FFB0B3A682}"/>
          </ac:picMkLst>
        </pc:picChg>
        <pc:picChg chg="add mod">
          <ac:chgData name="Christoph" userId="d28b3a80-5966-4381-bd85-60f2bd947580" providerId="ADAL" clId="{DFF2C691-6453-4E5D-9EBD-D58C60E9BEE6}" dt="2022-04-21T13:01:57.880" v="465" actId="1038"/>
          <ac:picMkLst>
            <pc:docMk/>
            <pc:sldMk cId="3597885019" sldId="295"/>
            <ac:picMk id="26" creationId="{8D728D46-E25A-4A22-8069-885AD1F4BD12}"/>
          </ac:picMkLst>
        </pc:picChg>
        <pc:picChg chg="add del mod">
          <ac:chgData name="Christoph" userId="d28b3a80-5966-4381-bd85-60f2bd947580" providerId="ADAL" clId="{DFF2C691-6453-4E5D-9EBD-D58C60E9BEE6}" dt="2022-04-21T12:58:11.190" v="307" actId="478"/>
          <ac:picMkLst>
            <pc:docMk/>
            <pc:sldMk cId="3597885019" sldId="295"/>
            <ac:picMk id="28" creationId="{AA5A6DA0-8869-4952-AA19-C486EDAAA27C}"/>
          </ac:picMkLst>
        </pc:picChg>
        <pc:picChg chg="add mod">
          <ac:chgData name="Christoph" userId="d28b3a80-5966-4381-bd85-60f2bd947580" providerId="ADAL" clId="{DFF2C691-6453-4E5D-9EBD-D58C60E9BEE6}" dt="2022-04-21T13:01:04.623" v="432" actId="1036"/>
          <ac:picMkLst>
            <pc:docMk/>
            <pc:sldMk cId="3597885019" sldId="295"/>
            <ac:picMk id="30" creationId="{51810069-8C90-4BC6-BBB5-AF7CAEFB3BD3}"/>
          </ac:picMkLst>
        </pc:picChg>
        <pc:picChg chg="add mod">
          <ac:chgData name="Christoph" userId="d28b3a80-5966-4381-bd85-60f2bd947580" providerId="ADAL" clId="{DFF2C691-6453-4E5D-9EBD-D58C60E9BEE6}" dt="2022-04-21T13:01:04.623" v="432" actId="1036"/>
          <ac:picMkLst>
            <pc:docMk/>
            <pc:sldMk cId="3597885019" sldId="295"/>
            <ac:picMk id="33" creationId="{F8B8ED62-C544-43AF-BBAE-24E88A1C6768}"/>
          </ac:picMkLst>
        </pc:picChg>
        <pc:picChg chg="add mod">
          <ac:chgData name="Christoph" userId="d28b3a80-5966-4381-bd85-60f2bd947580" providerId="ADAL" clId="{DFF2C691-6453-4E5D-9EBD-D58C60E9BEE6}" dt="2022-04-21T13:02:20.814" v="472" actId="1076"/>
          <ac:picMkLst>
            <pc:docMk/>
            <pc:sldMk cId="3597885019" sldId="295"/>
            <ac:picMk id="35" creationId="{EE76AE3E-76F2-4998-946B-548664A31921}"/>
          </ac:picMkLst>
        </pc:picChg>
        <pc:picChg chg="add del mod">
          <ac:chgData name="Christoph" userId="d28b3a80-5966-4381-bd85-60f2bd947580" providerId="ADAL" clId="{DFF2C691-6453-4E5D-9EBD-D58C60E9BEE6}" dt="2022-04-21T12:49:15.508" v="240" actId="478"/>
          <ac:picMkLst>
            <pc:docMk/>
            <pc:sldMk cId="3597885019" sldId="295"/>
            <ac:picMk id="1026" creationId="{FD89FAD6-FC6D-4452-9D66-CE3CE03499FC}"/>
          </ac:picMkLst>
        </pc:picChg>
        <pc:picChg chg="add mod">
          <ac:chgData name="Christoph" userId="d28b3a80-5966-4381-bd85-60f2bd947580" providerId="ADAL" clId="{DFF2C691-6453-4E5D-9EBD-D58C60E9BEE6}" dt="2022-04-22T16:23:04.977" v="1284" actId="14100"/>
          <ac:picMkLst>
            <pc:docMk/>
            <pc:sldMk cId="3597885019" sldId="295"/>
            <ac:picMk id="1028" creationId="{FBE013AF-461F-490C-BD91-FB212F696C17}"/>
          </ac:picMkLst>
        </pc:picChg>
      </pc:sldChg>
      <pc:sldChg chg="addSp delSp modSp new mod">
        <pc:chgData name="Christoph" userId="d28b3a80-5966-4381-bd85-60f2bd947580" providerId="ADAL" clId="{DFF2C691-6453-4E5D-9EBD-D58C60E9BEE6}" dt="2022-04-21T13:07:56.730" v="574" actId="478"/>
        <pc:sldMkLst>
          <pc:docMk/>
          <pc:sldMk cId="1044498234" sldId="296"/>
        </pc:sldMkLst>
        <pc:spChg chg="del mod">
          <ac:chgData name="Christoph" userId="d28b3a80-5966-4381-bd85-60f2bd947580" providerId="ADAL" clId="{DFF2C691-6453-4E5D-9EBD-D58C60E9BEE6}" dt="2022-04-21T13:07:45.749" v="549" actId="478"/>
          <ac:spMkLst>
            <pc:docMk/>
            <pc:sldMk cId="1044498234" sldId="296"/>
            <ac:spMk id="2" creationId="{5160452A-A214-4046-8443-88DA5C0E199B}"/>
          </ac:spMkLst>
        </pc:spChg>
        <pc:spChg chg="del">
          <ac:chgData name="Christoph" userId="d28b3a80-5966-4381-bd85-60f2bd947580" providerId="ADAL" clId="{DFF2C691-6453-4E5D-9EBD-D58C60E9BEE6}" dt="2022-04-21T13:07:39.473" v="546" actId="931"/>
          <ac:spMkLst>
            <pc:docMk/>
            <pc:sldMk cId="1044498234" sldId="296"/>
            <ac:spMk id="3" creationId="{5251AD37-AC22-4718-A71F-E011439DEAA5}"/>
          </ac:spMkLst>
        </pc:spChg>
        <pc:spChg chg="add del mod">
          <ac:chgData name="Christoph" userId="d28b3a80-5966-4381-bd85-60f2bd947580" providerId="ADAL" clId="{DFF2C691-6453-4E5D-9EBD-D58C60E9BEE6}" dt="2022-04-21T13:07:56.730" v="574" actId="478"/>
          <ac:spMkLst>
            <pc:docMk/>
            <pc:sldMk cId="1044498234" sldId="296"/>
            <ac:spMk id="9" creationId="{605BCE03-BB32-4D89-89AA-EAF57D34E2D7}"/>
          </ac:spMkLst>
        </pc:spChg>
        <pc:picChg chg="add mod">
          <ac:chgData name="Christoph" userId="d28b3a80-5966-4381-bd85-60f2bd947580" providerId="ADAL" clId="{DFF2C691-6453-4E5D-9EBD-D58C60E9BEE6}" dt="2022-04-21T13:07:43.104" v="548" actId="1076"/>
          <ac:picMkLst>
            <pc:docMk/>
            <pc:sldMk cId="1044498234" sldId="296"/>
            <ac:picMk id="7" creationId="{15EED809-B6BE-4DA1-AA07-C43A5B364EB8}"/>
          </ac:picMkLst>
        </pc:picChg>
      </pc:sldChg>
      <pc:sldChg chg="del">
        <pc:chgData name="Christoph" userId="d28b3a80-5966-4381-bd85-60f2bd947580" providerId="ADAL" clId="{DFF2C691-6453-4E5D-9EBD-D58C60E9BEE6}" dt="2022-04-21T13:06:03.036" v="543" actId="47"/>
        <pc:sldMkLst>
          <pc:docMk/>
          <pc:sldMk cId="3909393841" sldId="297"/>
        </pc:sldMkLst>
      </pc:sldChg>
      <pc:sldChg chg="addSp delSp modSp add del mod ord modAnim">
        <pc:chgData name="Christoph" userId="d28b3a80-5966-4381-bd85-60f2bd947580" providerId="ADAL" clId="{DFF2C691-6453-4E5D-9EBD-D58C60E9BEE6}" dt="2022-04-22T16:07:36.401" v="1139" actId="47"/>
        <pc:sldMkLst>
          <pc:docMk/>
          <pc:sldMk cId="4180527118" sldId="297"/>
        </pc:sldMkLst>
        <pc:spChg chg="add del mod">
          <ac:chgData name="Christoph" userId="d28b3a80-5966-4381-bd85-60f2bd947580" providerId="ADAL" clId="{DFF2C691-6453-4E5D-9EBD-D58C60E9BEE6}" dt="2022-04-22T16:04:17.278" v="1113" actId="478"/>
          <ac:spMkLst>
            <pc:docMk/>
            <pc:sldMk cId="4180527118" sldId="297"/>
            <ac:spMk id="14" creationId="{7082226C-C353-4B9E-8734-3D734176A181}"/>
          </ac:spMkLst>
        </pc:spChg>
        <pc:picChg chg="add del mod">
          <ac:chgData name="Christoph" userId="d28b3a80-5966-4381-bd85-60f2bd947580" providerId="ADAL" clId="{DFF2C691-6453-4E5D-9EBD-D58C60E9BEE6}" dt="2022-04-21T13:11:27.927" v="598" actId="478"/>
          <ac:picMkLst>
            <pc:docMk/>
            <pc:sldMk cId="4180527118" sldId="297"/>
            <ac:picMk id="3" creationId="{38B43752-E22F-4386-ACA3-082D790EC879}"/>
          </ac:picMkLst>
        </pc:picChg>
        <pc:picChg chg="mod">
          <ac:chgData name="Christoph" userId="d28b3a80-5966-4381-bd85-60f2bd947580" providerId="ADAL" clId="{DFF2C691-6453-4E5D-9EBD-D58C60E9BEE6}" dt="2022-04-21T13:12:31.621" v="611" actId="1076"/>
          <ac:picMkLst>
            <pc:docMk/>
            <pc:sldMk cId="4180527118" sldId="297"/>
            <ac:picMk id="7" creationId="{15EED809-B6BE-4DA1-AA07-C43A5B364EB8}"/>
          </ac:picMkLst>
        </pc:picChg>
        <pc:picChg chg="add mod">
          <ac:chgData name="Christoph" userId="d28b3a80-5966-4381-bd85-60f2bd947580" providerId="ADAL" clId="{DFF2C691-6453-4E5D-9EBD-D58C60E9BEE6}" dt="2022-04-21T13:11:35.562" v="602" actId="14100"/>
          <ac:picMkLst>
            <pc:docMk/>
            <pc:sldMk cId="4180527118" sldId="297"/>
            <ac:picMk id="8" creationId="{9BF72BE7-BE48-4927-A42E-E66224E5657E}"/>
          </ac:picMkLst>
        </pc:picChg>
        <pc:picChg chg="add mod">
          <ac:chgData name="Christoph" userId="d28b3a80-5966-4381-bd85-60f2bd947580" providerId="ADAL" clId="{DFF2C691-6453-4E5D-9EBD-D58C60E9BEE6}" dt="2022-04-21T13:11:30.602" v="600" actId="1076"/>
          <ac:picMkLst>
            <pc:docMk/>
            <pc:sldMk cId="4180527118" sldId="297"/>
            <ac:picMk id="9" creationId="{9E1AB596-8625-4E3F-B155-5E9716A0480E}"/>
          </ac:picMkLst>
        </pc:picChg>
        <pc:picChg chg="add mod">
          <ac:chgData name="Christoph" userId="d28b3a80-5966-4381-bd85-60f2bd947580" providerId="ADAL" clId="{DFF2C691-6453-4E5D-9EBD-D58C60E9BEE6}" dt="2022-04-21T13:12:35.107" v="614" actId="1076"/>
          <ac:picMkLst>
            <pc:docMk/>
            <pc:sldMk cId="4180527118" sldId="297"/>
            <ac:picMk id="11" creationId="{60B5B523-5253-40C9-9459-947A9F7578B3}"/>
          </ac:picMkLst>
        </pc:picChg>
        <pc:picChg chg="add mod">
          <ac:chgData name="Christoph" userId="d28b3a80-5966-4381-bd85-60f2bd947580" providerId="ADAL" clId="{DFF2C691-6453-4E5D-9EBD-D58C60E9BEE6}" dt="2022-04-21T13:12:33.352" v="612" actId="1076"/>
          <ac:picMkLst>
            <pc:docMk/>
            <pc:sldMk cId="4180527118" sldId="297"/>
            <ac:picMk id="13" creationId="{0FED1A0C-C4C3-459F-84C6-EBD4A48E1A8D}"/>
          </ac:picMkLst>
        </pc:picChg>
      </pc:sldChg>
      <pc:sldChg chg="addSp delSp modSp new del mod">
        <pc:chgData name="Christoph" userId="d28b3a80-5966-4381-bd85-60f2bd947580" providerId="ADAL" clId="{DFF2C691-6453-4E5D-9EBD-D58C60E9BEE6}" dt="2022-04-22T08:44:01.130" v="719" actId="47"/>
        <pc:sldMkLst>
          <pc:docMk/>
          <pc:sldMk cId="1533665790" sldId="298"/>
        </pc:sldMkLst>
        <pc:spChg chg="mod">
          <ac:chgData name="Christoph" userId="d28b3a80-5966-4381-bd85-60f2bd947580" providerId="ADAL" clId="{DFF2C691-6453-4E5D-9EBD-D58C60E9BEE6}" dt="2022-04-22T08:30:12.403" v="717" actId="20577"/>
          <ac:spMkLst>
            <pc:docMk/>
            <pc:sldMk cId="1533665790" sldId="298"/>
            <ac:spMk id="2" creationId="{048FF0DB-B8B5-4A16-B17E-2FFE334B5E99}"/>
          </ac:spMkLst>
        </pc:spChg>
        <pc:spChg chg="del mod">
          <ac:chgData name="Christoph" userId="d28b3a80-5966-4381-bd85-60f2bd947580" providerId="ADAL" clId="{DFF2C691-6453-4E5D-9EBD-D58C60E9BEE6}" dt="2022-04-22T08:29:59.290" v="713" actId="478"/>
          <ac:spMkLst>
            <pc:docMk/>
            <pc:sldMk cId="1533665790" sldId="298"/>
            <ac:spMk id="3" creationId="{5245C2FA-9727-4933-B50F-7D2AD9353E32}"/>
          </ac:spMkLst>
        </pc:spChg>
        <pc:spChg chg="add del">
          <ac:chgData name="Christoph" userId="d28b3a80-5966-4381-bd85-60f2bd947580" providerId="ADAL" clId="{DFF2C691-6453-4E5D-9EBD-D58C60E9BEE6}" dt="2022-04-22T08:29:26.898" v="693" actId="478"/>
          <ac:spMkLst>
            <pc:docMk/>
            <pc:sldMk cId="1533665790" sldId="298"/>
            <ac:spMk id="7" creationId="{891E75C0-4F4C-41FA-BB89-1B966AD70E7E}"/>
          </ac:spMkLst>
        </pc:spChg>
        <pc:spChg chg="add mod">
          <ac:chgData name="Christoph" userId="d28b3a80-5966-4381-bd85-60f2bd947580" providerId="ADAL" clId="{DFF2C691-6453-4E5D-9EBD-D58C60E9BEE6}" dt="2022-04-22T08:30:04.623" v="715" actId="14100"/>
          <ac:spMkLst>
            <pc:docMk/>
            <pc:sldMk cId="1533665790" sldId="298"/>
            <ac:spMk id="9" creationId="{228DB432-AB8A-45AE-99D0-A66F4C1124B6}"/>
          </ac:spMkLst>
        </pc:spChg>
        <pc:picChg chg="add mod">
          <ac:chgData name="Christoph" userId="d28b3a80-5966-4381-bd85-60f2bd947580" providerId="ADAL" clId="{DFF2C691-6453-4E5D-9EBD-D58C60E9BEE6}" dt="2022-04-22T08:30:16.860" v="718" actId="14100"/>
          <ac:picMkLst>
            <pc:docMk/>
            <pc:sldMk cId="1533665790" sldId="298"/>
            <ac:picMk id="1026" creationId="{2A15901E-A394-4AAB-ADCB-CAF6D3C4FF45}"/>
          </ac:picMkLst>
        </pc:picChg>
      </pc:sldChg>
      <pc:sldChg chg="addSp delSp modSp new del mod">
        <pc:chgData name="Christoph" userId="d28b3a80-5966-4381-bd85-60f2bd947580" providerId="ADAL" clId="{DFF2C691-6453-4E5D-9EBD-D58C60E9BEE6}" dt="2022-04-22T08:53:16.553" v="1009" actId="47"/>
        <pc:sldMkLst>
          <pc:docMk/>
          <pc:sldMk cId="3823741443" sldId="298"/>
        </pc:sldMkLst>
        <pc:spChg chg="mod">
          <ac:chgData name="Christoph" userId="d28b3a80-5966-4381-bd85-60f2bd947580" providerId="ADAL" clId="{DFF2C691-6453-4E5D-9EBD-D58C60E9BEE6}" dt="2022-04-22T08:44:20.929" v="755" actId="20577"/>
          <ac:spMkLst>
            <pc:docMk/>
            <pc:sldMk cId="3823741443" sldId="298"/>
            <ac:spMk id="2" creationId="{E08EA871-F967-47AE-9F73-DCBA918B5CB6}"/>
          </ac:spMkLst>
        </pc:spChg>
        <pc:spChg chg="del">
          <ac:chgData name="Christoph" userId="d28b3a80-5966-4381-bd85-60f2bd947580" providerId="ADAL" clId="{DFF2C691-6453-4E5D-9EBD-D58C60E9BEE6}" dt="2022-04-22T08:44:24.275" v="756" actId="478"/>
          <ac:spMkLst>
            <pc:docMk/>
            <pc:sldMk cId="3823741443" sldId="298"/>
            <ac:spMk id="3" creationId="{21DB744F-AD34-46E5-B437-8824A2A7C23E}"/>
          </ac:spMkLst>
        </pc:spChg>
        <pc:picChg chg="add del mod">
          <ac:chgData name="Christoph" userId="d28b3a80-5966-4381-bd85-60f2bd947580" providerId="ADAL" clId="{DFF2C691-6453-4E5D-9EBD-D58C60E9BEE6}" dt="2022-04-22T08:45:09.891" v="765" actId="478"/>
          <ac:picMkLst>
            <pc:docMk/>
            <pc:sldMk cId="3823741443" sldId="298"/>
            <ac:picMk id="6" creationId="{BB019526-4EB8-4AD8-8DB0-4565C4F632F9}"/>
          </ac:picMkLst>
        </pc:picChg>
        <pc:picChg chg="add del mod">
          <ac:chgData name="Christoph" userId="d28b3a80-5966-4381-bd85-60f2bd947580" providerId="ADAL" clId="{DFF2C691-6453-4E5D-9EBD-D58C60E9BEE6}" dt="2022-04-22T08:52:11.342" v="951" actId="21"/>
          <ac:picMkLst>
            <pc:docMk/>
            <pc:sldMk cId="3823741443" sldId="298"/>
            <ac:picMk id="8" creationId="{6511F2DC-B917-4510-8330-54D7180E1166}"/>
          </ac:picMkLst>
        </pc:picChg>
      </pc:sldChg>
      <pc:sldChg chg="addSp modSp new del mod">
        <pc:chgData name="Christoph" userId="d28b3a80-5966-4381-bd85-60f2bd947580" providerId="ADAL" clId="{DFF2C691-6453-4E5D-9EBD-D58C60E9BEE6}" dt="2022-04-21T13:03:55.685" v="517" actId="47"/>
        <pc:sldMkLst>
          <pc:docMk/>
          <pc:sldMk cId="4243577121" sldId="298"/>
        </pc:sldMkLst>
        <pc:spChg chg="mod">
          <ac:chgData name="Christoph" userId="d28b3a80-5966-4381-bd85-60f2bd947580" providerId="ADAL" clId="{DFF2C691-6453-4E5D-9EBD-D58C60E9BEE6}" dt="2022-04-21T13:03:46.622" v="511"/>
          <ac:spMkLst>
            <pc:docMk/>
            <pc:sldMk cId="4243577121" sldId="298"/>
            <ac:spMk id="2" creationId="{CDE34DD4-6227-4C6E-A433-2C1A34308261}"/>
          </ac:spMkLst>
        </pc:spChg>
        <pc:spChg chg="add">
          <ac:chgData name="Christoph" userId="d28b3a80-5966-4381-bd85-60f2bd947580" providerId="ADAL" clId="{DFF2C691-6453-4E5D-9EBD-D58C60E9BEE6}" dt="2022-04-21T13:03:45.924" v="510" actId="22"/>
          <ac:spMkLst>
            <pc:docMk/>
            <pc:sldMk cId="4243577121" sldId="298"/>
            <ac:spMk id="7" creationId="{6D8F47BE-4C4A-4F67-B2C5-98B09AE6E0E9}"/>
          </ac:spMkLst>
        </pc:spChg>
      </pc:sldChg>
      <pc:sldChg chg="addSp delSp modSp add del mod">
        <pc:chgData name="Christoph" userId="d28b3a80-5966-4381-bd85-60f2bd947580" providerId="ADAL" clId="{DFF2C691-6453-4E5D-9EBD-D58C60E9BEE6}" dt="2022-04-22T08:53:10.389" v="1008" actId="47"/>
        <pc:sldMkLst>
          <pc:docMk/>
          <pc:sldMk cId="2577264087" sldId="299"/>
        </pc:sldMkLst>
        <pc:spChg chg="mod">
          <ac:chgData name="Christoph" userId="d28b3a80-5966-4381-bd85-60f2bd947580" providerId="ADAL" clId="{DFF2C691-6453-4E5D-9EBD-D58C60E9BEE6}" dt="2022-04-22T08:51:55.144" v="944" actId="6549"/>
          <ac:spMkLst>
            <pc:docMk/>
            <pc:sldMk cId="2577264087" sldId="299"/>
            <ac:spMk id="2" creationId="{E08EA871-F967-47AE-9F73-DCBA918B5CB6}"/>
          </ac:spMkLst>
        </pc:spChg>
        <pc:picChg chg="del mod">
          <ac:chgData name="Christoph" userId="d28b3a80-5966-4381-bd85-60f2bd947580" providerId="ADAL" clId="{DFF2C691-6453-4E5D-9EBD-D58C60E9BEE6}" dt="2022-04-22T08:52:29.603" v="974" actId="21"/>
          <ac:picMkLst>
            <pc:docMk/>
            <pc:sldMk cId="2577264087" sldId="299"/>
            <ac:picMk id="6" creationId="{BB019526-4EB8-4AD8-8DB0-4565C4F632F9}"/>
          </ac:picMkLst>
        </pc:picChg>
        <pc:picChg chg="add mod">
          <ac:chgData name="Christoph" userId="d28b3a80-5966-4381-bd85-60f2bd947580" providerId="ADAL" clId="{DFF2C691-6453-4E5D-9EBD-D58C60E9BEE6}" dt="2022-04-22T08:52:30.856" v="975"/>
          <ac:picMkLst>
            <pc:docMk/>
            <pc:sldMk cId="2577264087" sldId="299"/>
            <ac:picMk id="7" creationId="{41D504BD-4E71-461A-A97A-6719A38BCA89}"/>
          </ac:picMkLst>
        </pc:picChg>
        <pc:picChg chg="del">
          <ac:chgData name="Christoph" userId="d28b3a80-5966-4381-bd85-60f2bd947580" providerId="ADAL" clId="{DFF2C691-6453-4E5D-9EBD-D58C60E9BEE6}" dt="2022-04-22T08:44:59.919" v="761" actId="478"/>
          <ac:picMkLst>
            <pc:docMk/>
            <pc:sldMk cId="2577264087" sldId="299"/>
            <ac:picMk id="8" creationId="{6511F2DC-B917-4510-8330-54D7180E1166}"/>
          </ac:picMkLst>
        </pc:picChg>
      </pc:sldChg>
      <pc:sldChg chg="addSp delSp modSp new del mod ord">
        <pc:chgData name="Christoph" userId="d28b3a80-5966-4381-bd85-60f2bd947580" providerId="ADAL" clId="{DFF2C691-6453-4E5D-9EBD-D58C60E9BEE6}" dt="2022-04-22T16:16:02.004" v="1219" actId="47"/>
        <pc:sldMkLst>
          <pc:docMk/>
          <pc:sldMk cId="1706834427" sldId="300"/>
        </pc:sldMkLst>
        <pc:spChg chg="add del">
          <ac:chgData name="Christoph" userId="d28b3a80-5966-4381-bd85-60f2bd947580" providerId="ADAL" clId="{DFF2C691-6453-4E5D-9EBD-D58C60E9BEE6}" dt="2022-04-22T08:46:50.144" v="816" actId="26606"/>
          <ac:spMkLst>
            <pc:docMk/>
            <pc:sldMk cId="1706834427" sldId="300"/>
            <ac:spMk id="2" creationId="{31554290-6C2B-4890-85AF-D76D73D92C52}"/>
          </ac:spMkLst>
        </pc:spChg>
        <pc:spChg chg="add del">
          <ac:chgData name="Christoph" userId="d28b3a80-5966-4381-bd85-60f2bd947580" providerId="ADAL" clId="{DFF2C691-6453-4E5D-9EBD-D58C60E9BEE6}" dt="2022-04-22T08:46:50.144" v="816" actId="26606"/>
          <ac:spMkLst>
            <pc:docMk/>
            <pc:sldMk cId="1706834427" sldId="300"/>
            <ac:spMk id="3" creationId="{7A39E800-6C5F-4F2F-9AB7-0578C9444159}"/>
          </ac:spMkLst>
        </pc:spChg>
        <pc:spChg chg="mod">
          <ac:chgData name="Christoph" userId="d28b3a80-5966-4381-bd85-60f2bd947580" providerId="ADAL" clId="{DFF2C691-6453-4E5D-9EBD-D58C60E9BEE6}" dt="2022-04-22T08:46:50.144" v="816" actId="26606"/>
          <ac:spMkLst>
            <pc:docMk/>
            <pc:sldMk cId="1706834427" sldId="300"/>
            <ac:spMk id="4" creationId="{0EF952CB-D707-4437-85AF-C2E7F8E9A5B8}"/>
          </ac:spMkLst>
        </pc:spChg>
        <pc:spChg chg="mod">
          <ac:chgData name="Christoph" userId="d28b3a80-5966-4381-bd85-60f2bd947580" providerId="ADAL" clId="{DFF2C691-6453-4E5D-9EBD-D58C60E9BEE6}" dt="2022-04-22T08:46:50.144" v="816" actId="26606"/>
          <ac:spMkLst>
            <pc:docMk/>
            <pc:sldMk cId="1706834427" sldId="300"/>
            <ac:spMk id="5" creationId="{16E6E447-69AD-4121-B085-185643AF9FE9}"/>
          </ac:spMkLst>
        </pc:spChg>
        <pc:spChg chg="add del mod">
          <ac:chgData name="Christoph" userId="d28b3a80-5966-4381-bd85-60f2bd947580" providerId="ADAL" clId="{DFF2C691-6453-4E5D-9EBD-D58C60E9BEE6}" dt="2022-04-22T08:46:50.144" v="816" actId="26606"/>
          <ac:spMkLst>
            <pc:docMk/>
            <pc:sldMk cId="1706834427" sldId="300"/>
            <ac:spMk id="71" creationId="{8C77713E-4B8D-9EB4-2E0A-54AC993FF8A2}"/>
          </ac:spMkLst>
        </pc:spChg>
        <pc:picChg chg="add del mod">
          <ac:chgData name="Christoph" userId="d28b3a80-5966-4381-bd85-60f2bd947580" providerId="ADAL" clId="{DFF2C691-6453-4E5D-9EBD-D58C60E9BEE6}" dt="2022-04-22T08:50:24.916" v="880" actId="21"/>
          <ac:picMkLst>
            <pc:docMk/>
            <pc:sldMk cId="1706834427" sldId="300"/>
            <ac:picMk id="7" creationId="{9026BEFF-447E-4A1E-9F45-6E87E90B0D96}"/>
          </ac:picMkLst>
        </pc:picChg>
        <pc:picChg chg="add del mod ord">
          <ac:chgData name="Christoph" userId="d28b3a80-5966-4381-bd85-60f2bd947580" providerId="ADAL" clId="{DFF2C691-6453-4E5D-9EBD-D58C60E9BEE6}" dt="2022-04-22T08:48:36.757" v="826" actId="21"/>
          <ac:picMkLst>
            <pc:docMk/>
            <pc:sldMk cId="1706834427" sldId="300"/>
            <ac:picMk id="2050" creationId="{C8CAC175-FB39-446C-A7DF-DDCB60A412E6}"/>
          </ac:picMkLst>
        </pc:picChg>
      </pc:sldChg>
      <pc:sldChg chg="addSp delSp modSp add mod ord">
        <pc:chgData name="Christoph" userId="d28b3a80-5966-4381-bd85-60f2bd947580" providerId="ADAL" clId="{DFF2C691-6453-4E5D-9EBD-D58C60E9BEE6}" dt="2022-04-22T08:53:43.572" v="1013" actId="14100"/>
        <pc:sldMkLst>
          <pc:docMk/>
          <pc:sldMk cId="3909393841" sldId="301"/>
        </pc:sldMkLst>
        <pc:spChg chg="mod">
          <ac:chgData name="Christoph" userId="d28b3a80-5966-4381-bd85-60f2bd947580" providerId="ADAL" clId="{DFF2C691-6453-4E5D-9EBD-D58C60E9BEE6}" dt="2022-04-22T08:52:21.942" v="972" actId="20577"/>
          <ac:spMkLst>
            <pc:docMk/>
            <pc:sldMk cId="3909393841" sldId="301"/>
            <ac:spMk id="2" creationId="{65F36112-5D6F-CE47-BD11-A6007D3E4110}"/>
          </ac:spMkLst>
        </pc:spChg>
        <pc:spChg chg="add del mod">
          <ac:chgData name="Christoph" userId="d28b3a80-5966-4381-bd85-60f2bd947580" providerId="ADAL" clId="{DFF2C691-6453-4E5D-9EBD-D58C60E9BEE6}" dt="2022-04-22T08:49:19.231" v="872" actId="478"/>
          <ac:spMkLst>
            <pc:docMk/>
            <pc:sldMk cId="3909393841" sldId="301"/>
            <ac:spMk id="6" creationId="{6F532DA1-1913-4967-87CD-5C904D0A17EA}"/>
          </ac:spMkLst>
        </pc:spChg>
        <pc:picChg chg="del">
          <ac:chgData name="Christoph" userId="d28b3a80-5966-4381-bd85-60f2bd947580" providerId="ADAL" clId="{DFF2C691-6453-4E5D-9EBD-D58C60E9BEE6}" dt="2022-04-22T08:48:32.010" v="825" actId="478"/>
          <ac:picMkLst>
            <pc:docMk/>
            <pc:sldMk cId="3909393841" sldId="301"/>
            <ac:picMk id="7" creationId="{8BB74518-55FA-284C-B828-A0B7BF7AF007}"/>
          </ac:picMkLst>
        </pc:picChg>
        <pc:picChg chg="add del mod">
          <ac:chgData name="Christoph" userId="d28b3a80-5966-4381-bd85-60f2bd947580" providerId="ADAL" clId="{DFF2C691-6453-4E5D-9EBD-D58C60E9BEE6}" dt="2022-04-22T08:52:12.975" v="952" actId="478"/>
          <ac:picMkLst>
            <pc:docMk/>
            <pc:sldMk cId="3909393841" sldId="301"/>
            <ac:picMk id="8" creationId="{A1498578-8F33-44D4-A7B8-FD48D8E67BF8}"/>
          </ac:picMkLst>
        </pc:picChg>
        <pc:picChg chg="add mod">
          <ac:chgData name="Christoph" userId="d28b3a80-5966-4381-bd85-60f2bd947580" providerId="ADAL" clId="{DFF2C691-6453-4E5D-9EBD-D58C60E9BEE6}" dt="2022-04-22T08:53:43.572" v="1013" actId="14100"/>
          <ac:picMkLst>
            <pc:docMk/>
            <pc:sldMk cId="3909393841" sldId="301"/>
            <ac:picMk id="9" creationId="{5EFE2F03-9170-41CD-AA0D-208D36D2F88C}"/>
          </ac:picMkLst>
        </pc:picChg>
      </pc:sldChg>
      <pc:sldChg chg="addSp delSp modSp add mod">
        <pc:chgData name="Christoph" userId="d28b3a80-5966-4381-bd85-60f2bd947580" providerId="ADAL" clId="{DFF2C691-6453-4E5D-9EBD-D58C60E9BEE6}" dt="2022-04-22T08:53:03.779" v="1007" actId="20577"/>
        <pc:sldMkLst>
          <pc:docMk/>
          <pc:sldMk cId="3190472319" sldId="302"/>
        </pc:sldMkLst>
        <pc:spChg chg="mod">
          <ac:chgData name="Christoph" userId="d28b3a80-5966-4381-bd85-60f2bd947580" providerId="ADAL" clId="{DFF2C691-6453-4E5D-9EBD-D58C60E9BEE6}" dt="2022-04-22T08:53:03.779" v="1007" actId="20577"/>
          <ac:spMkLst>
            <pc:docMk/>
            <pc:sldMk cId="3190472319" sldId="302"/>
            <ac:spMk id="2" creationId="{65F36112-5D6F-CE47-BD11-A6007D3E4110}"/>
          </ac:spMkLst>
        </pc:spChg>
        <pc:picChg chg="add mod">
          <ac:chgData name="Christoph" userId="d28b3a80-5966-4381-bd85-60f2bd947580" providerId="ADAL" clId="{DFF2C691-6453-4E5D-9EBD-D58C60E9BEE6}" dt="2022-04-22T08:51:19.530" v="886" actId="1076"/>
          <ac:picMkLst>
            <pc:docMk/>
            <pc:sldMk cId="3190472319" sldId="302"/>
            <ac:picMk id="6" creationId="{06455452-5EA6-4ABC-9344-FCAB19F08FF0}"/>
          </ac:picMkLst>
        </pc:picChg>
        <pc:picChg chg="add mod">
          <ac:chgData name="Christoph" userId="d28b3a80-5966-4381-bd85-60f2bd947580" providerId="ADAL" clId="{DFF2C691-6453-4E5D-9EBD-D58C60E9BEE6}" dt="2022-04-22T08:51:14.308" v="884" actId="1076"/>
          <ac:picMkLst>
            <pc:docMk/>
            <pc:sldMk cId="3190472319" sldId="302"/>
            <ac:picMk id="7" creationId="{5628BFB1-CD7E-4F71-986B-BCA1DD4ACA3B}"/>
          </ac:picMkLst>
        </pc:picChg>
        <pc:picChg chg="del">
          <ac:chgData name="Christoph" userId="d28b3a80-5966-4381-bd85-60f2bd947580" providerId="ADAL" clId="{DFF2C691-6453-4E5D-9EBD-D58C60E9BEE6}" dt="2022-04-22T08:50:27.529" v="881" actId="478"/>
          <ac:picMkLst>
            <pc:docMk/>
            <pc:sldMk cId="3190472319" sldId="302"/>
            <ac:picMk id="8" creationId="{A1498578-8F33-44D4-A7B8-FD48D8E67BF8}"/>
          </ac:picMkLst>
        </pc:picChg>
      </pc:sldChg>
      <pc:sldChg chg="delSp modSp new mod ord">
        <pc:chgData name="Christoph" userId="d28b3a80-5966-4381-bd85-60f2bd947580" providerId="ADAL" clId="{DFF2C691-6453-4E5D-9EBD-D58C60E9BEE6}" dt="2022-04-22T16:15:34.648" v="1218" actId="478"/>
        <pc:sldMkLst>
          <pc:docMk/>
          <pc:sldMk cId="308140528" sldId="303"/>
        </pc:sldMkLst>
        <pc:spChg chg="mod">
          <ac:chgData name="Christoph" userId="d28b3a80-5966-4381-bd85-60f2bd947580" providerId="ADAL" clId="{DFF2C691-6453-4E5D-9EBD-D58C60E9BEE6}" dt="2022-04-22T08:51:47.230" v="943" actId="20577"/>
          <ac:spMkLst>
            <pc:docMk/>
            <pc:sldMk cId="308140528" sldId="303"/>
            <ac:spMk id="2" creationId="{320B360C-07C2-49AD-A96C-FB438888E476}"/>
          </ac:spMkLst>
        </pc:spChg>
        <pc:spChg chg="del">
          <ac:chgData name="Christoph" userId="d28b3a80-5966-4381-bd85-60f2bd947580" providerId="ADAL" clId="{DFF2C691-6453-4E5D-9EBD-D58C60E9BEE6}" dt="2022-04-22T16:15:34.648" v="1218" actId="478"/>
          <ac:spMkLst>
            <pc:docMk/>
            <pc:sldMk cId="308140528" sldId="303"/>
            <ac:spMk id="3" creationId="{A0F133DF-B95D-43DF-BC92-E98C600A3C8C}"/>
          </ac:spMkLst>
        </pc:spChg>
      </pc:sldChg>
      <pc:sldChg chg="add">
        <pc:chgData name="Christoph" userId="d28b3a80-5966-4381-bd85-60f2bd947580" providerId="ADAL" clId="{DFF2C691-6453-4E5D-9EBD-D58C60E9BEE6}" dt="2022-04-22T08:51:58.504" v="945"/>
        <pc:sldMkLst>
          <pc:docMk/>
          <pc:sldMk cId="1915399229" sldId="304"/>
        </pc:sldMkLst>
      </pc:sldChg>
      <pc:sldChg chg="addSp delSp modSp add mod">
        <pc:chgData name="Christoph" userId="d28b3a80-5966-4381-bd85-60f2bd947580" providerId="ADAL" clId="{DFF2C691-6453-4E5D-9EBD-D58C60E9BEE6}" dt="2022-04-22T08:53:36.878" v="1011" actId="14100"/>
        <pc:sldMkLst>
          <pc:docMk/>
          <pc:sldMk cId="3980944848" sldId="305"/>
        </pc:sldMkLst>
        <pc:spChg chg="mod">
          <ac:chgData name="Christoph" userId="d28b3a80-5966-4381-bd85-60f2bd947580" providerId="ADAL" clId="{DFF2C691-6453-4E5D-9EBD-D58C60E9BEE6}" dt="2022-04-22T08:52:43.286" v="995" actId="20577"/>
          <ac:spMkLst>
            <pc:docMk/>
            <pc:sldMk cId="3980944848" sldId="305"/>
            <ac:spMk id="2" creationId="{65F36112-5D6F-CE47-BD11-A6007D3E4110}"/>
          </ac:spMkLst>
        </pc:spChg>
        <pc:picChg chg="add mod">
          <ac:chgData name="Christoph" userId="d28b3a80-5966-4381-bd85-60f2bd947580" providerId="ADAL" clId="{DFF2C691-6453-4E5D-9EBD-D58C60E9BEE6}" dt="2022-04-22T08:53:36.878" v="1011" actId="14100"/>
          <ac:picMkLst>
            <pc:docMk/>
            <pc:sldMk cId="3980944848" sldId="305"/>
            <ac:picMk id="6" creationId="{A32F96D7-52E7-4B69-A715-B03DB807DAC9}"/>
          </ac:picMkLst>
        </pc:picChg>
        <pc:picChg chg="del">
          <ac:chgData name="Christoph" userId="d28b3a80-5966-4381-bd85-60f2bd947580" providerId="ADAL" clId="{DFF2C691-6453-4E5D-9EBD-D58C60E9BEE6}" dt="2022-04-22T08:52:27.272" v="973" actId="478"/>
          <ac:picMkLst>
            <pc:docMk/>
            <pc:sldMk cId="3980944848" sldId="305"/>
            <ac:picMk id="8" creationId="{A1498578-8F33-44D4-A7B8-FD48D8E67BF8}"/>
          </ac:picMkLst>
        </pc:picChg>
      </pc:sldChg>
      <pc:sldChg chg="delSp modSp add mod ord modClrScheme chgLayout">
        <pc:chgData name="Christoph" userId="d28b3a80-5966-4381-bd85-60f2bd947580" providerId="ADAL" clId="{DFF2C691-6453-4E5D-9EBD-D58C60E9BEE6}" dt="2022-04-22T08:57:11.267" v="1057" actId="313"/>
        <pc:sldMkLst>
          <pc:docMk/>
          <pc:sldMk cId="2615364877" sldId="306"/>
        </pc:sldMkLst>
        <pc:spChg chg="mod">
          <ac:chgData name="Christoph" userId="d28b3a80-5966-4381-bd85-60f2bd947580" providerId="ADAL" clId="{DFF2C691-6453-4E5D-9EBD-D58C60E9BEE6}" dt="2022-04-22T08:56:14.683" v="1045" actId="26606"/>
          <ac:spMkLst>
            <pc:docMk/>
            <pc:sldMk cId="2615364877" sldId="306"/>
            <ac:spMk id="2" creationId="{320B360C-07C2-49AD-A96C-FB438888E476}"/>
          </ac:spMkLst>
        </pc:spChg>
        <pc:spChg chg="mod">
          <ac:chgData name="Christoph" userId="d28b3a80-5966-4381-bd85-60f2bd947580" providerId="ADAL" clId="{DFF2C691-6453-4E5D-9EBD-D58C60E9BEE6}" dt="2022-04-22T08:57:11.267" v="1057" actId="313"/>
          <ac:spMkLst>
            <pc:docMk/>
            <pc:sldMk cId="2615364877" sldId="306"/>
            <ac:spMk id="3" creationId="{A0F133DF-B95D-43DF-BC92-E98C600A3C8C}"/>
          </ac:spMkLst>
        </pc:spChg>
        <pc:spChg chg="del mod">
          <ac:chgData name="Christoph" userId="d28b3a80-5966-4381-bd85-60f2bd947580" providerId="ADAL" clId="{DFF2C691-6453-4E5D-9EBD-D58C60E9BEE6}" dt="2022-04-22T08:56:45.795" v="1054" actId="478"/>
          <ac:spMkLst>
            <pc:docMk/>
            <pc:sldMk cId="2615364877" sldId="306"/>
            <ac:spMk id="4" creationId="{A7F759EB-BD71-4234-A819-65D67C74951D}"/>
          </ac:spMkLst>
        </pc:spChg>
        <pc:spChg chg="mod">
          <ac:chgData name="Christoph" userId="d28b3a80-5966-4381-bd85-60f2bd947580" providerId="ADAL" clId="{DFF2C691-6453-4E5D-9EBD-D58C60E9BEE6}" dt="2022-04-22T08:56:14.683" v="1045" actId="26606"/>
          <ac:spMkLst>
            <pc:docMk/>
            <pc:sldMk cId="2615364877" sldId="306"/>
            <ac:spMk id="5" creationId="{A33D3E6A-001E-4491-8895-06564CA04DD5}"/>
          </ac:spMkLst>
        </pc:spChg>
      </pc:sldChg>
      <pc:sldChg chg="addSp delSp modSp add mod modClrScheme chgLayout">
        <pc:chgData name="Christoph" userId="d28b3a80-5966-4381-bd85-60f2bd947580" providerId="ADAL" clId="{DFF2C691-6453-4E5D-9EBD-D58C60E9BEE6}" dt="2022-04-22T09:00:40.924" v="1081" actId="1076"/>
        <pc:sldMkLst>
          <pc:docMk/>
          <pc:sldMk cId="2939157784" sldId="307"/>
        </pc:sldMkLst>
        <pc:spChg chg="mod">
          <ac:chgData name="Christoph" userId="d28b3a80-5966-4381-bd85-60f2bd947580" providerId="ADAL" clId="{DFF2C691-6453-4E5D-9EBD-D58C60E9BEE6}" dt="2022-04-22T09:00:37.022" v="1080" actId="26606"/>
          <ac:spMkLst>
            <pc:docMk/>
            <pc:sldMk cId="2939157784" sldId="307"/>
            <ac:spMk id="2" creationId="{320B360C-07C2-49AD-A96C-FB438888E476}"/>
          </ac:spMkLst>
        </pc:spChg>
        <pc:spChg chg="del">
          <ac:chgData name="Christoph" userId="d28b3a80-5966-4381-bd85-60f2bd947580" providerId="ADAL" clId="{DFF2C691-6453-4E5D-9EBD-D58C60E9BEE6}" dt="2022-04-22T08:58:09.526" v="1059" actId="478"/>
          <ac:spMkLst>
            <pc:docMk/>
            <pc:sldMk cId="2939157784" sldId="307"/>
            <ac:spMk id="3" creationId="{A0F133DF-B95D-43DF-BC92-E98C600A3C8C}"/>
          </ac:spMkLst>
        </pc:spChg>
        <pc:spChg chg="mod ord">
          <ac:chgData name="Christoph" userId="d28b3a80-5966-4381-bd85-60f2bd947580" providerId="ADAL" clId="{DFF2C691-6453-4E5D-9EBD-D58C60E9BEE6}" dt="2022-04-22T09:00:37.022" v="1080" actId="26606"/>
          <ac:spMkLst>
            <pc:docMk/>
            <pc:sldMk cId="2939157784" sldId="307"/>
            <ac:spMk id="5" creationId="{A33D3E6A-001E-4491-8895-06564CA04DD5}"/>
          </ac:spMkLst>
        </pc:spChg>
        <pc:spChg chg="add del mod">
          <ac:chgData name="Christoph" userId="d28b3a80-5966-4381-bd85-60f2bd947580" providerId="ADAL" clId="{DFF2C691-6453-4E5D-9EBD-D58C60E9BEE6}" dt="2022-04-22T08:58:12.134" v="1061" actId="478"/>
          <ac:spMkLst>
            <pc:docMk/>
            <pc:sldMk cId="2939157784" sldId="307"/>
            <ac:spMk id="6" creationId="{6F3DD665-8242-4565-A017-B0217529A78D}"/>
          </ac:spMkLst>
        </pc:spChg>
        <pc:spChg chg="add mod">
          <ac:chgData name="Christoph" userId="d28b3a80-5966-4381-bd85-60f2bd947580" providerId="ADAL" clId="{DFF2C691-6453-4E5D-9EBD-D58C60E9BEE6}" dt="2022-04-22T09:00:37.022" v="1080" actId="26606"/>
          <ac:spMkLst>
            <pc:docMk/>
            <pc:sldMk cId="2939157784" sldId="307"/>
            <ac:spMk id="13" creationId="{0E0485E8-42A0-ADDA-F724-DE8A7300180E}"/>
          </ac:spMkLst>
        </pc:spChg>
        <pc:picChg chg="add mod">
          <ac:chgData name="Christoph" userId="d28b3a80-5966-4381-bd85-60f2bd947580" providerId="ADAL" clId="{DFF2C691-6453-4E5D-9EBD-D58C60E9BEE6}" dt="2022-04-22T09:00:40.924" v="1081" actId="1076"/>
          <ac:picMkLst>
            <pc:docMk/>
            <pc:sldMk cId="2939157784" sldId="307"/>
            <ac:picMk id="8" creationId="{1AE87ACC-1550-4168-A45F-2FF506736EAE}"/>
          </ac:picMkLst>
        </pc:picChg>
      </pc:sldChg>
      <pc:sldChg chg="new del ord">
        <pc:chgData name="Christoph" userId="d28b3a80-5966-4381-bd85-60f2bd947580" providerId="ADAL" clId="{DFF2C691-6453-4E5D-9EBD-D58C60E9BEE6}" dt="2022-04-22T16:16:47.014" v="1223" actId="47"/>
        <pc:sldMkLst>
          <pc:docMk/>
          <pc:sldMk cId="891117602" sldId="308"/>
        </pc:sldMkLst>
      </pc:sldChg>
      <pc:sldChg chg="addSp delSp modSp new mod ord">
        <pc:chgData name="Christoph" userId="d28b3a80-5966-4381-bd85-60f2bd947580" providerId="ADAL" clId="{DFF2C691-6453-4E5D-9EBD-D58C60E9BEE6}" dt="2022-04-22T16:34:27.867" v="1472" actId="20577"/>
        <pc:sldMkLst>
          <pc:docMk/>
          <pc:sldMk cId="2127133317" sldId="309"/>
        </pc:sldMkLst>
        <pc:spChg chg="mod">
          <ac:chgData name="Christoph" userId="d28b3a80-5966-4381-bd85-60f2bd947580" providerId="ADAL" clId="{DFF2C691-6453-4E5D-9EBD-D58C60E9BEE6}" dt="2022-04-22T16:34:27.867" v="1472" actId="20577"/>
          <ac:spMkLst>
            <pc:docMk/>
            <pc:sldMk cId="2127133317" sldId="309"/>
            <ac:spMk id="2" creationId="{6126B757-2F1E-4B71-86C9-50DBF5ED7C85}"/>
          </ac:spMkLst>
        </pc:spChg>
        <pc:spChg chg="del">
          <ac:chgData name="Christoph" userId="d28b3a80-5966-4381-bd85-60f2bd947580" providerId="ADAL" clId="{DFF2C691-6453-4E5D-9EBD-D58C60E9BEE6}" dt="2022-04-22T16:07:55.907" v="1140" actId="931"/>
          <ac:spMkLst>
            <pc:docMk/>
            <pc:sldMk cId="2127133317" sldId="309"/>
            <ac:spMk id="3" creationId="{2DB621AA-459E-4A92-A329-11132BDF6F0F}"/>
          </ac:spMkLst>
        </pc:spChg>
        <pc:spChg chg="add mod">
          <ac:chgData name="Christoph" userId="d28b3a80-5966-4381-bd85-60f2bd947580" providerId="ADAL" clId="{DFF2C691-6453-4E5D-9EBD-D58C60E9BEE6}" dt="2022-04-22T16:14:55.790" v="1214" actId="1076"/>
          <ac:spMkLst>
            <pc:docMk/>
            <pc:sldMk cId="2127133317" sldId="309"/>
            <ac:spMk id="10" creationId="{52B6A4DB-20C7-45C2-A261-8E93E9FBCC23}"/>
          </ac:spMkLst>
        </pc:spChg>
        <pc:picChg chg="add mod">
          <ac:chgData name="Christoph" userId="d28b3a80-5966-4381-bd85-60f2bd947580" providerId="ADAL" clId="{DFF2C691-6453-4E5D-9EBD-D58C60E9BEE6}" dt="2022-04-22T16:14:48.542" v="1211" actId="1076"/>
          <ac:picMkLst>
            <pc:docMk/>
            <pc:sldMk cId="2127133317" sldId="309"/>
            <ac:picMk id="7" creationId="{63C90EA5-82AD-4BBA-BD00-2E1E53655DD7}"/>
          </ac:picMkLst>
        </pc:picChg>
        <pc:picChg chg="add mod">
          <ac:chgData name="Christoph" userId="d28b3a80-5966-4381-bd85-60f2bd947580" providerId="ADAL" clId="{DFF2C691-6453-4E5D-9EBD-D58C60E9BEE6}" dt="2022-04-22T16:14:50.456" v="1212" actId="1076"/>
          <ac:picMkLst>
            <pc:docMk/>
            <pc:sldMk cId="2127133317" sldId="309"/>
            <ac:picMk id="9" creationId="{FA294483-DAB1-42A6-95C0-569CF72D7221}"/>
          </ac:picMkLst>
        </pc:picChg>
      </pc:sldChg>
      <pc:sldChg chg="addSp delSp modSp add mod modAnim">
        <pc:chgData name="Christoph" userId="d28b3a80-5966-4381-bd85-60f2bd947580" providerId="ADAL" clId="{DFF2C691-6453-4E5D-9EBD-D58C60E9BEE6}" dt="2022-04-22T16:24:20.655" v="1291" actId="1076"/>
        <pc:sldMkLst>
          <pc:docMk/>
          <pc:sldMk cId="400516564" sldId="310"/>
        </pc:sldMkLst>
        <pc:spChg chg="mod">
          <ac:chgData name="Christoph" userId="d28b3a80-5966-4381-bd85-60f2bd947580" providerId="ADAL" clId="{DFF2C691-6453-4E5D-9EBD-D58C60E9BEE6}" dt="2022-04-22T16:07:15.240" v="1136" actId="14100"/>
          <ac:spMkLst>
            <pc:docMk/>
            <pc:sldMk cId="400516564" sldId="310"/>
            <ac:spMk id="24" creationId="{DED6B420-E35C-432D-BD3E-FDA87FA660A9}"/>
          </ac:spMkLst>
        </pc:spChg>
        <pc:spChg chg="mod">
          <ac:chgData name="Christoph" userId="d28b3a80-5966-4381-bd85-60f2bd947580" providerId="ADAL" clId="{DFF2C691-6453-4E5D-9EBD-D58C60E9BEE6}" dt="2022-04-22T16:06:21.829" v="1132" actId="14100"/>
          <ac:spMkLst>
            <pc:docMk/>
            <pc:sldMk cId="400516564" sldId="310"/>
            <ac:spMk id="31" creationId="{166FCDAF-873E-476F-93DB-60D8A7114660}"/>
          </ac:spMkLst>
        </pc:spChg>
        <pc:picChg chg="add del mod">
          <ac:chgData name="Christoph" userId="d28b3a80-5966-4381-bd85-60f2bd947580" providerId="ADAL" clId="{DFF2C691-6453-4E5D-9EBD-D58C60E9BEE6}" dt="2022-04-22T16:24:14.483" v="1286" actId="478"/>
          <ac:picMkLst>
            <pc:docMk/>
            <pc:sldMk cId="400516564" sldId="310"/>
            <ac:picMk id="6" creationId="{AD61B218-F0B0-4449-B1F6-DFFA3F34EBD7}"/>
          </ac:picMkLst>
        </pc:picChg>
        <pc:picChg chg="add mod">
          <ac:chgData name="Christoph" userId="d28b3a80-5966-4381-bd85-60f2bd947580" providerId="ADAL" clId="{DFF2C691-6453-4E5D-9EBD-D58C60E9BEE6}" dt="2022-04-22T16:06:23.919" v="1133" actId="1076"/>
          <ac:picMkLst>
            <pc:docMk/>
            <pc:sldMk cId="400516564" sldId="310"/>
            <ac:picMk id="10" creationId="{03B83A2F-D863-4CF0-927F-25C80938BD08}"/>
          </ac:picMkLst>
        </pc:picChg>
        <pc:picChg chg="add mod">
          <ac:chgData name="Christoph" userId="d28b3a80-5966-4381-bd85-60f2bd947580" providerId="ADAL" clId="{DFF2C691-6453-4E5D-9EBD-D58C60E9BEE6}" dt="2022-04-22T16:24:20.655" v="1291" actId="1076"/>
          <ac:picMkLst>
            <pc:docMk/>
            <pc:sldMk cId="400516564" sldId="310"/>
            <ac:picMk id="17" creationId="{36EFAF91-2D10-4457-BFCD-1365061FD2A0}"/>
          </ac:picMkLst>
        </pc:picChg>
        <pc:picChg chg="add mod">
          <ac:chgData name="Christoph" userId="d28b3a80-5966-4381-bd85-60f2bd947580" providerId="ADAL" clId="{DFF2C691-6453-4E5D-9EBD-D58C60E9BEE6}" dt="2022-04-22T16:04:46.566" v="1117" actId="1076"/>
          <ac:picMkLst>
            <pc:docMk/>
            <pc:sldMk cId="400516564" sldId="310"/>
            <ac:picMk id="19" creationId="{98239400-1AD9-4A49-B70C-284D090A989D}"/>
          </ac:picMkLst>
        </pc:picChg>
        <pc:picChg chg="add mod">
          <ac:chgData name="Christoph" userId="d28b3a80-5966-4381-bd85-60f2bd947580" providerId="ADAL" clId="{DFF2C691-6453-4E5D-9EBD-D58C60E9BEE6}" dt="2022-04-22T16:07:28.166" v="1138" actId="1076"/>
          <ac:picMkLst>
            <pc:docMk/>
            <pc:sldMk cId="400516564" sldId="310"/>
            <ac:picMk id="25" creationId="{966CB65B-52E9-47D7-A4AA-CFE179E4EA9E}"/>
          </ac:picMkLst>
        </pc:picChg>
        <pc:picChg chg="del">
          <ac:chgData name="Christoph" userId="d28b3a80-5966-4381-bd85-60f2bd947580" providerId="ADAL" clId="{DFF2C691-6453-4E5D-9EBD-D58C60E9BEE6}" dt="2022-04-22T16:06:12.163" v="1128" actId="478"/>
          <ac:picMkLst>
            <pc:docMk/>
            <pc:sldMk cId="400516564" sldId="310"/>
            <ac:picMk id="26" creationId="{8D728D46-E25A-4A22-8069-885AD1F4BD12}"/>
          </ac:picMkLst>
        </pc:picChg>
        <pc:picChg chg="del">
          <ac:chgData name="Christoph" userId="d28b3a80-5966-4381-bd85-60f2bd947580" providerId="ADAL" clId="{DFF2C691-6453-4E5D-9EBD-D58C60E9BEE6}" dt="2022-04-22T16:05:33.675" v="1119" actId="478"/>
          <ac:picMkLst>
            <pc:docMk/>
            <pc:sldMk cId="400516564" sldId="310"/>
            <ac:picMk id="30" creationId="{51810069-8C90-4BC6-BBB5-AF7CAEFB3BD3}"/>
          </ac:picMkLst>
        </pc:picChg>
        <pc:picChg chg="del">
          <ac:chgData name="Christoph" userId="d28b3a80-5966-4381-bd85-60f2bd947580" providerId="ADAL" clId="{DFF2C691-6453-4E5D-9EBD-D58C60E9BEE6}" dt="2022-04-22T16:05:31.937" v="1118" actId="478"/>
          <ac:picMkLst>
            <pc:docMk/>
            <pc:sldMk cId="400516564" sldId="310"/>
            <ac:picMk id="33" creationId="{F8B8ED62-C544-43AF-BBAE-24E88A1C6768}"/>
          </ac:picMkLst>
        </pc:picChg>
        <pc:picChg chg="del">
          <ac:chgData name="Christoph" userId="d28b3a80-5966-4381-bd85-60f2bd947580" providerId="ADAL" clId="{DFF2C691-6453-4E5D-9EBD-D58C60E9BEE6}" dt="2022-04-22T16:04:44.413" v="1115" actId="478"/>
          <ac:picMkLst>
            <pc:docMk/>
            <pc:sldMk cId="400516564" sldId="310"/>
            <ac:picMk id="1028" creationId="{FBE013AF-461F-490C-BD91-FB212F696C17}"/>
          </ac:picMkLst>
        </pc:picChg>
      </pc:sldChg>
      <pc:sldChg chg="modSp add del mod ord">
        <pc:chgData name="Christoph" userId="d28b3a80-5966-4381-bd85-60f2bd947580" providerId="ADAL" clId="{DFF2C691-6453-4E5D-9EBD-D58C60E9BEE6}" dt="2022-04-22T19:54:50.924" v="1558" actId="47"/>
        <pc:sldMkLst>
          <pc:docMk/>
          <pc:sldMk cId="3041309201" sldId="311"/>
        </pc:sldMkLst>
        <pc:spChg chg="mod">
          <ac:chgData name="Christoph" userId="d28b3a80-5966-4381-bd85-60f2bd947580" providerId="ADAL" clId="{DFF2C691-6453-4E5D-9EBD-D58C60E9BEE6}" dt="2022-04-22T19:44:44.662" v="1557" actId="1076"/>
          <ac:spMkLst>
            <pc:docMk/>
            <pc:sldMk cId="3041309201" sldId="311"/>
            <ac:spMk id="2" creationId="{F341CEC3-810A-7741-9922-1950200E62FB}"/>
          </ac:spMkLst>
        </pc:spChg>
      </pc:sldChg>
      <pc:sldChg chg="addSp delSp modSp add del mod ord">
        <pc:chgData name="Christoph" userId="d28b3a80-5966-4381-bd85-60f2bd947580" providerId="ADAL" clId="{DFF2C691-6453-4E5D-9EBD-D58C60E9BEE6}" dt="2022-04-22T16:14:38.579" v="1205" actId="47"/>
        <pc:sldMkLst>
          <pc:docMk/>
          <pc:sldMk cId="3675316510" sldId="311"/>
        </pc:sldMkLst>
        <pc:spChg chg="del">
          <ac:chgData name="Christoph" userId="d28b3a80-5966-4381-bd85-60f2bd947580" providerId="ADAL" clId="{DFF2C691-6453-4E5D-9EBD-D58C60E9BEE6}" dt="2022-04-22T16:14:24.383" v="1202" actId="478"/>
          <ac:spMkLst>
            <pc:docMk/>
            <pc:sldMk cId="3675316510" sldId="311"/>
            <ac:spMk id="3" creationId="{A0F133DF-B95D-43DF-BC92-E98C600A3C8C}"/>
          </ac:spMkLst>
        </pc:spChg>
        <pc:spChg chg="add mod">
          <ac:chgData name="Christoph" userId="d28b3a80-5966-4381-bd85-60f2bd947580" providerId="ADAL" clId="{DFF2C691-6453-4E5D-9EBD-D58C60E9BEE6}" dt="2022-04-22T16:14:24.383" v="1202" actId="478"/>
          <ac:spMkLst>
            <pc:docMk/>
            <pc:sldMk cId="3675316510" sldId="311"/>
            <ac:spMk id="6" creationId="{87C5BE16-8810-472B-943B-47500305E24F}"/>
          </ac:spMkLst>
        </pc:spChg>
        <pc:picChg chg="add mod">
          <ac:chgData name="Christoph" userId="d28b3a80-5966-4381-bd85-60f2bd947580" providerId="ADAL" clId="{DFF2C691-6453-4E5D-9EBD-D58C60E9BEE6}" dt="2022-04-22T16:14:36.127" v="1204" actId="1076"/>
          <ac:picMkLst>
            <pc:docMk/>
            <pc:sldMk cId="3675316510" sldId="311"/>
            <ac:picMk id="7" creationId="{A44F715A-CC1D-4DCD-B072-3D67397A3F77}"/>
          </ac:picMkLst>
        </pc:picChg>
      </pc:sldChg>
      <pc:sldChg chg="modSp add mod ord">
        <pc:chgData name="Christoph" userId="d28b3a80-5966-4381-bd85-60f2bd947580" providerId="ADAL" clId="{DFF2C691-6453-4E5D-9EBD-D58C60E9BEE6}" dt="2022-04-22T16:38:28.818" v="1497"/>
        <pc:sldMkLst>
          <pc:docMk/>
          <pc:sldMk cId="370832513" sldId="312"/>
        </pc:sldMkLst>
        <pc:spChg chg="mod">
          <ac:chgData name="Christoph" userId="d28b3a80-5966-4381-bd85-60f2bd947580" providerId="ADAL" clId="{DFF2C691-6453-4E5D-9EBD-D58C60E9BEE6}" dt="2022-04-22T16:35:21.858" v="1495" actId="20577"/>
          <ac:spMkLst>
            <pc:docMk/>
            <pc:sldMk cId="370832513" sldId="312"/>
            <ac:spMk id="2" creationId="{320B360C-07C2-49AD-A96C-FB438888E476}"/>
          </ac:spMkLst>
        </pc:spChg>
      </pc:sldChg>
      <pc:sldChg chg="modSp new del mod ord">
        <pc:chgData name="Christoph" userId="d28b3a80-5966-4381-bd85-60f2bd947580" providerId="ADAL" clId="{DFF2C691-6453-4E5D-9EBD-D58C60E9BEE6}" dt="2022-04-22T16:34:00.741" v="1436" actId="47"/>
        <pc:sldMkLst>
          <pc:docMk/>
          <pc:sldMk cId="1655472082" sldId="312"/>
        </pc:sldMkLst>
        <pc:spChg chg="mod">
          <ac:chgData name="Christoph" userId="d28b3a80-5966-4381-bd85-60f2bd947580" providerId="ADAL" clId="{DFF2C691-6453-4E5D-9EBD-D58C60E9BEE6}" dt="2022-04-22T16:33:33.039" v="1415" actId="5793"/>
          <ac:spMkLst>
            <pc:docMk/>
            <pc:sldMk cId="1655472082" sldId="312"/>
            <ac:spMk id="2" creationId="{30E39693-F40F-4EE8-8D89-008866396783}"/>
          </ac:spMkLst>
        </pc:spChg>
      </pc:sldChg>
      <pc:sldChg chg="addSp delSp modSp new mod ord">
        <pc:chgData name="Christoph" userId="d28b3a80-5966-4381-bd85-60f2bd947580" providerId="ADAL" clId="{DFF2C691-6453-4E5D-9EBD-D58C60E9BEE6}" dt="2022-04-22T16:38:45.320" v="1502"/>
        <pc:sldMkLst>
          <pc:docMk/>
          <pc:sldMk cId="1584699404" sldId="313"/>
        </pc:sldMkLst>
        <pc:spChg chg="del">
          <ac:chgData name="Christoph" userId="d28b3a80-5966-4381-bd85-60f2bd947580" providerId="ADAL" clId="{DFF2C691-6453-4E5D-9EBD-D58C60E9BEE6}" dt="2022-04-22T16:38:41.912" v="1499" actId="22"/>
          <ac:spMkLst>
            <pc:docMk/>
            <pc:sldMk cId="1584699404" sldId="313"/>
            <ac:spMk id="3" creationId="{BBAC7CB5-3490-4EF2-A744-1D724E27BA36}"/>
          </ac:spMkLst>
        </pc:spChg>
        <pc:picChg chg="add mod ord">
          <ac:chgData name="Christoph" userId="d28b3a80-5966-4381-bd85-60f2bd947580" providerId="ADAL" clId="{DFF2C691-6453-4E5D-9EBD-D58C60E9BEE6}" dt="2022-04-22T16:38:43.026" v="1500" actId="1076"/>
          <ac:picMkLst>
            <pc:docMk/>
            <pc:sldMk cId="1584699404" sldId="313"/>
            <ac:picMk id="7" creationId="{26B2BC88-FF90-4BE9-9EB8-5594B3A6D1DF}"/>
          </ac:picMkLst>
        </pc:picChg>
      </pc:sldChg>
      <pc:sldChg chg="addSp modSp new mod">
        <pc:chgData name="Christoph" userId="d28b3a80-5966-4381-bd85-60f2bd947580" providerId="ADAL" clId="{DFF2C691-6453-4E5D-9EBD-D58C60E9BEE6}" dt="2022-04-22T16:41:56.774" v="1505" actId="1076"/>
        <pc:sldMkLst>
          <pc:docMk/>
          <pc:sldMk cId="1604142311" sldId="314"/>
        </pc:sldMkLst>
        <pc:picChg chg="add mod">
          <ac:chgData name="Christoph" userId="d28b3a80-5966-4381-bd85-60f2bd947580" providerId="ADAL" clId="{DFF2C691-6453-4E5D-9EBD-D58C60E9BEE6}" dt="2022-04-22T16:41:56.774" v="1505" actId="1076"/>
          <ac:picMkLst>
            <pc:docMk/>
            <pc:sldMk cId="1604142311" sldId="314"/>
            <ac:picMk id="7" creationId="{9F80F60D-45C1-42D0-AB5D-13571C657D16}"/>
          </ac:picMkLst>
        </pc:picChg>
      </pc:sldChg>
      <pc:sldChg chg="addSp new mod">
        <pc:chgData name="Christoph" userId="d28b3a80-5966-4381-bd85-60f2bd947580" providerId="ADAL" clId="{DFF2C691-6453-4E5D-9EBD-D58C60E9BEE6}" dt="2022-04-22T16:43:01.954" v="1509" actId="22"/>
        <pc:sldMkLst>
          <pc:docMk/>
          <pc:sldMk cId="2205843496" sldId="315"/>
        </pc:sldMkLst>
        <pc:picChg chg="add">
          <ac:chgData name="Christoph" userId="d28b3a80-5966-4381-bd85-60f2bd947580" providerId="ADAL" clId="{DFF2C691-6453-4E5D-9EBD-D58C60E9BEE6}" dt="2022-04-22T16:43:01.954" v="1509" actId="22"/>
          <ac:picMkLst>
            <pc:docMk/>
            <pc:sldMk cId="2205843496" sldId="315"/>
            <ac:picMk id="7" creationId="{C703F339-2E69-48DE-BAEB-1FE8A787CADA}"/>
          </ac:picMkLst>
        </pc:picChg>
      </pc:sldChg>
      <pc:sldChg chg="new del">
        <pc:chgData name="Christoph" userId="d28b3a80-5966-4381-bd85-60f2bd947580" providerId="ADAL" clId="{DFF2C691-6453-4E5D-9EBD-D58C60E9BEE6}" dt="2022-04-22T16:42:58.846" v="1507" actId="47"/>
        <pc:sldMkLst>
          <pc:docMk/>
          <pc:sldMk cId="2996764951" sldId="315"/>
        </pc:sldMkLst>
      </pc:sldChg>
      <pc:sldChg chg="add">
        <pc:chgData name="Christoph" userId="d28b3a80-5966-4381-bd85-60f2bd947580" providerId="ADAL" clId="{DFF2C691-6453-4E5D-9EBD-D58C60E9BEE6}" dt="2022-04-22T19:32:49.184" v="1510"/>
        <pc:sldMkLst>
          <pc:docMk/>
          <pc:sldMk cId="491314272" sldId="316"/>
        </pc:sldMkLst>
      </pc:sldChg>
      <pc:sldMasterChg chg="delSldLayout">
        <pc:chgData name="Christoph" userId="d28b3a80-5966-4381-bd85-60f2bd947580" providerId="ADAL" clId="{DFF2C691-6453-4E5D-9EBD-D58C60E9BEE6}" dt="2022-04-21T18:13:25.839" v="671" actId="47"/>
        <pc:sldMasterMkLst>
          <pc:docMk/>
          <pc:sldMasterMk cId="1144966786" sldId="2147483674"/>
        </pc:sldMasterMkLst>
        <pc:sldLayoutChg chg="del">
          <pc:chgData name="Christoph" userId="d28b3a80-5966-4381-bd85-60f2bd947580" providerId="ADAL" clId="{DFF2C691-6453-4E5D-9EBD-D58C60E9BEE6}" dt="2022-04-21T18:13:25.839" v="671" actId="47"/>
          <pc:sldLayoutMkLst>
            <pc:docMk/>
            <pc:sldMasterMk cId="1144966786" sldId="2147483674"/>
            <pc:sldLayoutMk cId="2272467650" sldId="2147483681"/>
          </pc:sldLayoutMkLst>
        </pc:sldLayoutChg>
      </pc:sldMasterChg>
    </pc:docChg>
  </pc:docChgLst>
  <pc:docChgLst>
    <pc:chgData name="Zobel Christoph" userId="d28b3a80-5966-4381-bd85-60f2bd947580" providerId="ADAL" clId="{BC32F35A-866A-4A9D-A3E7-AC4640B989D2}"/>
    <pc:docChg chg="custSel addSld modSld">
      <pc:chgData name="Zobel Christoph" userId="d28b3a80-5966-4381-bd85-60f2bd947580" providerId="ADAL" clId="{BC32F35A-866A-4A9D-A3E7-AC4640B989D2}" dt="2022-08-05T09:31:27.683" v="34" actId="1440"/>
      <pc:docMkLst>
        <pc:docMk/>
      </pc:docMkLst>
      <pc:sldChg chg="addSp delSp modSp add mod">
        <pc:chgData name="Zobel Christoph" userId="d28b3a80-5966-4381-bd85-60f2bd947580" providerId="ADAL" clId="{BC32F35A-866A-4A9D-A3E7-AC4640B989D2}" dt="2022-08-05T09:31:27.683" v="34" actId="1440"/>
        <pc:sldMkLst>
          <pc:docMk/>
          <pc:sldMk cId="238608854" sldId="320"/>
        </pc:sldMkLst>
        <pc:spChg chg="mod">
          <ac:chgData name="Zobel Christoph" userId="d28b3a80-5966-4381-bd85-60f2bd947580" providerId="ADAL" clId="{BC32F35A-866A-4A9D-A3E7-AC4640B989D2}" dt="2022-08-05T09:29:20.699" v="22" actId="20577"/>
          <ac:spMkLst>
            <pc:docMk/>
            <pc:sldMk cId="238608854" sldId="320"/>
            <ac:spMk id="2" creationId="{6126B757-2F1E-4B71-86C9-50DBF5ED7C85}"/>
          </ac:spMkLst>
        </pc:spChg>
        <pc:spChg chg="del">
          <ac:chgData name="Zobel Christoph" userId="d28b3a80-5966-4381-bd85-60f2bd947580" providerId="ADAL" clId="{BC32F35A-866A-4A9D-A3E7-AC4640B989D2}" dt="2022-08-05T09:29:10.051" v="1" actId="478"/>
          <ac:spMkLst>
            <pc:docMk/>
            <pc:sldMk cId="238608854" sldId="320"/>
            <ac:spMk id="3" creationId="{8DAF9FA5-46C6-4EEE-8CD9-86E5C61C8383}"/>
          </ac:spMkLst>
        </pc:spChg>
        <pc:spChg chg="del">
          <ac:chgData name="Zobel Christoph" userId="d28b3a80-5966-4381-bd85-60f2bd947580" providerId="ADAL" clId="{BC32F35A-866A-4A9D-A3E7-AC4640B989D2}" dt="2022-08-05T09:29:11.602" v="2" actId="478"/>
          <ac:spMkLst>
            <pc:docMk/>
            <pc:sldMk cId="238608854" sldId="320"/>
            <ac:spMk id="10" creationId="{52B6A4DB-20C7-45C2-A261-8E93E9FBCC23}"/>
          </ac:spMkLst>
        </pc:spChg>
        <pc:picChg chg="add mod modCrop">
          <ac:chgData name="Zobel Christoph" userId="d28b3a80-5966-4381-bd85-60f2bd947580" providerId="ADAL" clId="{BC32F35A-866A-4A9D-A3E7-AC4640B989D2}" dt="2022-08-05T09:31:27.683" v="34" actId="1440"/>
          <ac:picMkLst>
            <pc:docMk/>
            <pc:sldMk cId="238608854" sldId="320"/>
            <ac:picMk id="6" creationId="{57EA87BC-B49E-1688-BF28-99E5E31EF1F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759DE7-8040-4BB0-B858-22DB1597AB5E}"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de-DE"/>
        </a:p>
      </dgm:t>
    </dgm:pt>
    <dgm:pt modelId="{531B8236-9068-4942-BE3C-504CDCEBEE64}">
      <dgm:prSet phldrT="[Text]" custT="1"/>
      <dgm:spPr/>
      <dgm:t>
        <a:bodyPr/>
        <a:lstStyle/>
        <a:p>
          <a:r>
            <a:rPr lang="de-DE" sz="1400" b="1">
              <a:latin typeface="Tahoma" panose="020B0604030504040204" pitchFamily="34" charset="0"/>
              <a:ea typeface="Tahoma" panose="020B0604030504040204" pitchFamily="34" charset="0"/>
              <a:cs typeface="Tahoma" panose="020B0604030504040204" pitchFamily="34" charset="0"/>
            </a:rPr>
            <a:t>Analyse</a:t>
          </a:r>
        </a:p>
        <a:p>
          <a:r>
            <a:rPr lang="de-DE" sz="1100">
              <a:latin typeface="Tahoma" panose="020B0604030504040204" pitchFamily="34" charset="0"/>
              <a:ea typeface="Tahoma" panose="020B0604030504040204" pitchFamily="34" charset="0"/>
              <a:cs typeface="Tahoma" panose="020B0604030504040204" pitchFamily="34" charset="0"/>
            </a:rPr>
            <a:t> (Nutzerkontext verstehen)</a:t>
          </a:r>
        </a:p>
      </dgm:t>
    </dgm:pt>
    <dgm:pt modelId="{D97B244E-57A1-4E18-963E-AF9C22BF9991}" type="parTrans" cxnId="{5484EC92-ABAC-4C04-83D1-B76D812BDA54}">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66A7A091-35B5-4B69-AB17-8B63D6A400E2}" type="sibTrans" cxnId="{5484EC92-ABAC-4C04-83D1-B76D812BDA54}">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51D257D2-7C89-401C-A94F-D231BD43F58D}">
      <dgm:prSet phldrT="[Text]"/>
      <dgm:spPr/>
      <dgm:t>
        <a:bodyPr/>
        <a:lstStyle/>
        <a:p>
          <a:r>
            <a:rPr lang="de-DE">
              <a:latin typeface="Tahoma" panose="020B0604030504040204" pitchFamily="34" charset="0"/>
              <a:ea typeface="Tahoma" panose="020B0604030504040204" pitchFamily="34" charset="0"/>
              <a:cs typeface="Tahoma" panose="020B0604030504040204" pitchFamily="34" charset="0"/>
            </a:rPr>
            <a:t>Contextual Inquiry</a:t>
          </a:r>
        </a:p>
      </dgm:t>
    </dgm:pt>
    <dgm:pt modelId="{AAA1E4A5-0AC0-4B75-ABAF-E180C033CC77}" type="parTrans" cxnId="{E26AE54F-6228-47C9-9620-78703886BFB3}">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37A05795-6580-4736-996A-0B8405F54EBF}" type="sibTrans" cxnId="{E26AE54F-6228-47C9-9620-78703886BFB3}">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F389E251-6967-4304-8122-2E147A889535}">
      <dgm:prSet phldrT="[Text]" custT="1"/>
      <dgm:spPr/>
      <dgm:t>
        <a:bodyPr/>
        <a:lstStyle/>
        <a:p>
          <a:r>
            <a:rPr lang="de-DE" sz="1400" b="1">
              <a:latin typeface="Tahoma" panose="020B0604030504040204" pitchFamily="34" charset="0"/>
              <a:ea typeface="Tahoma" panose="020B0604030504040204" pitchFamily="34" charset="0"/>
              <a:cs typeface="Tahoma" panose="020B0604030504040204" pitchFamily="34" charset="0"/>
            </a:rPr>
            <a:t>Modellieren und spezifizieren </a:t>
          </a:r>
          <a:r>
            <a:rPr lang="de-DE" sz="1100">
              <a:latin typeface="Tahoma" panose="020B0604030504040204" pitchFamily="34" charset="0"/>
              <a:ea typeface="Tahoma" panose="020B0604030504040204" pitchFamily="34" charset="0"/>
              <a:cs typeface="Tahoma" panose="020B0604030504040204" pitchFamily="34" charset="0"/>
            </a:rPr>
            <a:t>(Nutzeranforderungen spezifizieren)</a:t>
          </a:r>
        </a:p>
      </dgm:t>
    </dgm:pt>
    <dgm:pt modelId="{2E3D31D6-B0C4-4839-9405-9C36711B76BD}" type="parTrans" cxnId="{2A5EE8CF-1580-4A3F-A03D-12601479B501}">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49652DEC-4C47-4107-946F-83FD9B88D0AF}" type="sibTrans" cxnId="{2A5EE8CF-1580-4A3F-A03D-12601479B501}">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42702147-49E2-48F7-AA52-D869BEDA22D4}">
      <dgm:prSet phldrT="[Text]"/>
      <dgm:spPr/>
      <dgm:t>
        <a:bodyPr/>
        <a:lstStyle/>
        <a:p>
          <a:r>
            <a:rPr lang="de-DE">
              <a:latin typeface="Tahoma" panose="020B0604030504040204" pitchFamily="34" charset="0"/>
              <a:ea typeface="Tahoma" panose="020B0604030504040204" pitchFamily="34" charset="0"/>
              <a:cs typeface="Tahoma" panose="020B0604030504040204" pitchFamily="34" charset="0"/>
            </a:rPr>
            <a:t>Personas und Szenarien</a:t>
          </a:r>
        </a:p>
      </dgm:t>
    </dgm:pt>
    <dgm:pt modelId="{97896E3C-0B55-41CC-A31B-AED2A6D91225}" type="parTrans" cxnId="{07A6CB97-2B10-4AA7-BCA7-FB31FB01D0B6}">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06196AB1-0F59-4CD5-95A7-56E47EC1EABD}" type="sibTrans" cxnId="{07A6CB97-2B10-4AA7-BCA7-FB31FB01D0B6}">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372F7CDF-5539-4AAC-86C4-5C0038750BDE}">
      <dgm:prSet phldrT="[Text]"/>
      <dgm:spPr/>
      <dgm:t>
        <a:bodyPr/>
        <a:lstStyle/>
        <a:p>
          <a:r>
            <a:rPr lang="de-DE">
              <a:latin typeface="Tahoma" panose="020B0604030504040204" pitchFamily="34" charset="0"/>
              <a:ea typeface="Tahoma" panose="020B0604030504040204" pitchFamily="34" charset="0"/>
              <a:cs typeface="Tahoma" panose="020B0604030504040204" pitchFamily="34" charset="0"/>
            </a:rPr>
            <a:t>Styleguides …</a:t>
          </a:r>
        </a:p>
      </dgm:t>
    </dgm:pt>
    <dgm:pt modelId="{AACA221B-F90F-4A12-9404-686DBEF31512}" type="parTrans" cxnId="{7E3E8386-151B-460F-8E7E-D8647DDAD25D}">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93417180-E3D2-48C0-BA8B-C86DAE8019A3}" type="sibTrans" cxnId="{7E3E8386-151B-460F-8E7E-D8647DDAD25D}">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BDE7ECFF-8553-43A4-BDB1-61F837229054}">
      <dgm:prSet phldrT="[Text]" custT="1"/>
      <dgm:spPr/>
      <dgm:t>
        <a:bodyPr/>
        <a:lstStyle/>
        <a:p>
          <a:r>
            <a:rPr lang="de-DE" sz="1400" b="1">
              <a:latin typeface="Tahoma" panose="020B0604030504040204" pitchFamily="34" charset="0"/>
              <a:ea typeface="Tahoma" panose="020B0604030504040204" pitchFamily="34" charset="0"/>
              <a:cs typeface="Tahoma" panose="020B0604030504040204" pitchFamily="34" charset="0"/>
            </a:rPr>
            <a:t>Realisierung</a:t>
          </a:r>
        </a:p>
        <a:p>
          <a:r>
            <a:rPr lang="de-DE" sz="1200">
              <a:latin typeface="Tahoma" panose="020B0604030504040204" pitchFamily="34" charset="0"/>
              <a:ea typeface="Tahoma" panose="020B0604030504040204" pitchFamily="34" charset="0"/>
              <a:cs typeface="Tahoma" panose="020B0604030504040204" pitchFamily="34" charset="0"/>
            </a:rPr>
            <a:t>(Gestaltungslösungen entwerfen)</a:t>
          </a:r>
        </a:p>
      </dgm:t>
    </dgm:pt>
    <dgm:pt modelId="{A9F2F56B-F1CC-4F5E-B417-D1FCC45096EB}" type="parTrans" cxnId="{803B7753-28EE-4D53-9B0F-37C4867411FD}">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1621A0C2-C600-4948-B6BB-B86180D2E563}" type="sibTrans" cxnId="{803B7753-28EE-4D53-9B0F-37C4867411FD}">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5C3C8D14-F2E8-484A-ACA1-E3210E90E762}">
      <dgm:prSet phldrT="[Text]"/>
      <dgm:spPr/>
      <dgm:t>
        <a:bodyPr/>
        <a:lstStyle/>
        <a:p>
          <a:pPr>
            <a:buFont typeface="Arial" panose="020B0604020202020204" pitchFamily="34" charset="0"/>
            <a:buChar char="•"/>
          </a:pPr>
          <a:r>
            <a:rPr lang="de-DE">
              <a:latin typeface="Tahoma" panose="020B0604030504040204" pitchFamily="34" charset="0"/>
              <a:ea typeface="Tahoma" panose="020B0604030504040204" pitchFamily="34" charset="0"/>
              <a:cs typeface="Tahoma" panose="020B0604030504040204" pitchFamily="34" charset="0"/>
            </a:rPr>
            <a:t>Mock-</a:t>
          </a:r>
          <a:r>
            <a:rPr lang="de-DE" err="1">
              <a:latin typeface="Tahoma" panose="020B0604030504040204" pitchFamily="34" charset="0"/>
              <a:ea typeface="Tahoma" panose="020B0604030504040204" pitchFamily="34" charset="0"/>
              <a:cs typeface="Tahoma" panose="020B0604030504040204" pitchFamily="34" charset="0"/>
            </a:rPr>
            <a:t>up</a:t>
          </a:r>
          <a:r>
            <a:rPr lang="de-DE">
              <a:latin typeface="Tahoma" panose="020B0604030504040204" pitchFamily="34" charset="0"/>
              <a:ea typeface="Tahoma" panose="020B0604030504040204" pitchFamily="34" charset="0"/>
              <a:cs typeface="Tahoma" panose="020B0604030504040204" pitchFamily="34" charset="0"/>
            </a:rPr>
            <a:t> …</a:t>
          </a:r>
        </a:p>
      </dgm:t>
    </dgm:pt>
    <dgm:pt modelId="{F14D7FC9-1652-446A-A4BF-0BEA61821688}" type="parTrans" cxnId="{B94D8DC7-F042-4084-A52D-4EE4ED52F5C3}">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D18EE550-EE46-4D1C-8F0C-6DD00311ABA1}" type="sibTrans" cxnId="{B94D8DC7-F042-4084-A52D-4EE4ED52F5C3}">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EAE8344B-BA30-4E48-94DE-51602F87138B}">
      <dgm:prSet phldrT="[Text]"/>
      <dgm:spPr/>
      <dgm:t>
        <a:bodyPr/>
        <a:lstStyle/>
        <a:p>
          <a:r>
            <a:rPr lang="de-DE">
              <a:latin typeface="Tahoma" panose="020B0604030504040204" pitchFamily="34" charset="0"/>
              <a:ea typeface="Tahoma" panose="020B0604030504040204" pitchFamily="34" charset="0"/>
              <a:cs typeface="Tahoma" panose="020B0604030504040204" pitchFamily="34" charset="0"/>
            </a:rPr>
            <a:t>Beobachtungen</a:t>
          </a:r>
        </a:p>
      </dgm:t>
    </dgm:pt>
    <dgm:pt modelId="{22DA931A-2623-4177-A5AC-25935C2F1DD0}" type="parTrans" cxnId="{5F0FD596-4B66-4D8D-B5BF-36B4B1F2A371}">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A062E168-7A8E-4998-AA52-0289043B29E7}" type="sibTrans" cxnId="{5F0FD596-4B66-4D8D-B5BF-36B4B1F2A371}">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16BC6DAF-0853-411C-9F65-A5587F9FCCC5}">
      <dgm:prSet phldrT="[Text]"/>
      <dgm:spPr/>
      <dgm:t>
        <a:bodyPr/>
        <a:lstStyle/>
        <a:p>
          <a:r>
            <a:rPr lang="de-DE">
              <a:latin typeface="Tahoma" panose="020B0604030504040204" pitchFamily="34" charset="0"/>
              <a:ea typeface="Tahoma" panose="020B0604030504040204" pitchFamily="34" charset="0"/>
              <a:cs typeface="Tahoma" panose="020B0604030504040204" pitchFamily="34" charset="0"/>
            </a:rPr>
            <a:t>Interviews</a:t>
          </a:r>
        </a:p>
      </dgm:t>
    </dgm:pt>
    <dgm:pt modelId="{DE7B03A6-86FE-4524-8471-C4E1F12E86AD}" type="parTrans" cxnId="{9AAB9D6E-97D5-45E4-B176-3F63DF2F0646}">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BC687920-6502-49A7-85D5-E2670DBE56BF}" type="sibTrans" cxnId="{9AAB9D6E-97D5-45E4-B176-3F63DF2F0646}">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4D0D373A-A1C4-4CB4-B939-634D789B4023}">
      <dgm:prSet phldrT="[Text]"/>
      <dgm:spPr/>
      <dgm:t>
        <a:bodyPr/>
        <a:lstStyle/>
        <a:p>
          <a:r>
            <a:rPr lang="de-DE">
              <a:latin typeface="Tahoma" panose="020B0604030504040204" pitchFamily="34" charset="0"/>
              <a:ea typeface="Tahoma" panose="020B0604030504040204" pitchFamily="34" charset="0"/>
              <a:cs typeface="Tahoma" panose="020B0604030504040204" pitchFamily="34" charset="0"/>
            </a:rPr>
            <a:t>Fragebögen …</a:t>
          </a:r>
        </a:p>
      </dgm:t>
    </dgm:pt>
    <dgm:pt modelId="{88684C16-5B34-480E-9B28-BE1A0F87F685}" type="parTrans" cxnId="{3596B503-C704-41CF-BB12-7F13D3C399EB}">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8975E944-FBA4-47B4-B886-1FDA3E052801}" type="sibTrans" cxnId="{3596B503-C704-41CF-BB12-7F13D3C399EB}">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AD557B6D-91B4-4B44-BAEA-2E613B52C5C2}">
      <dgm:prSet phldrT="[Text]"/>
      <dgm:spPr/>
      <dgm:t>
        <a:bodyPr/>
        <a:lstStyle/>
        <a:p>
          <a:r>
            <a:rPr lang="de-DE">
              <a:latin typeface="Tahoma" panose="020B0604030504040204" pitchFamily="34" charset="0"/>
              <a:ea typeface="Tahoma" panose="020B0604030504040204" pitchFamily="34" charset="0"/>
              <a:cs typeface="Tahoma" panose="020B0604030504040204" pitchFamily="34" charset="0"/>
            </a:rPr>
            <a:t>Use Cases</a:t>
          </a:r>
        </a:p>
      </dgm:t>
    </dgm:pt>
    <dgm:pt modelId="{8BCB1E6C-50BE-4BA5-B561-DECF01EE3F48}" type="parTrans" cxnId="{5FB89832-97F8-4AAB-80F2-13A6EE2DDDEF}">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EE39AE58-8812-4CF7-B896-0B9CEB9B407F}" type="sibTrans" cxnId="{5FB89832-97F8-4AAB-80F2-13A6EE2DDDEF}">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B6204FE0-438F-4772-87E3-B67D8E724DE9}">
      <dgm:prSet phldrT="[Text]"/>
      <dgm:spPr/>
      <dgm:t>
        <a:bodyPr/>
        <a:lstStyle/>
        <a:p>
          <a:r>
            <a:rPr lang="de-DE">
              <a:latin typeface="Tahoma" panose="020B0604030504040204" pitchFamily="34" charset="0"/>
              <a:ea typeface="Tahoma" panose="020B0604030504040204" pitchFamily="34" charset="0"/>
              <a:cs typeface="Tahoma" panose="020B0604030504040204" pitchFamily="34" charset="0"/>
            </a:rPr>
            <a:t>UX Prototyping, Wireframes</a:t>
          </a:r>
        </a:p>
      </dgm:t>
    </dgm:pt>
    <dgm:pt modelId="{ACF76F38-220D-4ACA-8DA3-C7ECF960F169}" type="parTrans" cxnId="{1D00FC71-CBB2-434F-B914-AFF51685A5F9}">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B0537C5E-7BF4-4217-A590-9F6CEABF7023}" type="sibTrans" cxnId="{1D00FC71-CBB2-434F-B914-AFF51685A5F9}">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FE4447E1-4107-4A0C-B27E-AB3726C4342B}">
      <dgm:prSet phldrT="[Text]" custT="1"/>
      <dgm:spPr/>
      <dgm:t>
        <a:bodyPr/>
        <a:lstStyle/>
        <a:p>
          <a:r>
            <a:rPr lang="de-DE" sz="1400" b="1">
              <a:latin typeface="Tahoma" panose="020B0604030504040204" pitchFamily="34" charset="0"/>
              <a:ea typeface="Tahoma" panose="020B0604030504040204" pitchFamily="34" charset="0"/>
              <a:cs typeface="Tahoma" panose="020B0604030504040204" pitchFamily="34" charset="0"/>
            </a:rPr>
            <a:t>Evaluation</a:t>
          </a:r>
          <a:r>
            <a:rPr lang="de-DE" sz="1400">
              <a:latin typeface="Tahoma" panose="020B0604030504040204" pitchFamily="34" charset="0"/>
              <a:ea typeface="Tahoma" panose="020B0604030504040204" pitchFamily="34" charset="0"/>
              <a:cs typeface="Tahoma" panose="020B0604030504040204" pitchFamily="34" charset="0"/>
            </a:rPr>
            <a:t> </a:t>
          </a:r>
          <a:r>
            <a:rPr lang="de-DE" sz="1200">
              <a:latin typeface="Tahoma" panose="020B0604030504040204" pitchFamily="34" charset="0"/>
              <a:ea typeface="Tahoma" panose="020B0604030504040204" pitchFamily="34" charset="0"/>
              <a:cs typeface="Tahoma" panose="020B0604030504040204" pitchFamily="34" charset="0"/>
            </a:rPr>
            <a:t>(Gestaltungslösungen evaluieren)</a:t>
          </a:r>
          <a:endParaRPr lang="de-DE" sz="1400">
            <a:latin typeface="Tahoma" panose="020B0604030504040204" pitchFamily="34" charset="0"/>
            <a:ea typeface="Tahoma" panose="020B0604030504040204" pitchFamily="34" charset="0"/>
            <a:cs typeface="Tahoma" panose="020B0604030504040204" pitchFamily="34" charset="0"/>
          </a:endParaRPr>
        </a:p>
      </dgm:t>
    </dgm:pt>
    <dgm:pt modelId="{42F1F198-DCB6-4D80-8223-913E9B2BFC3E}" type="parTrans" cxnId="{61BB3466-4A1B-403F-871D-587CD462A4BF}">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240A7734-6B98-46ED-88F0-29894939F7C4}" type="sibTrans" cxnId="{61BB3466-4A1B-403F-871D-587CD462A4BF}">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1E142DBE-9A61-4925-9AE2-802F5BBF5CA7}">
      <dgm:prSet phldrT="[Text]"/>
      <dgm:spPr/>
      <dgm:t>
        <a:bodyPr/>
        <a:lstStyle/>
        <a:p>
          <a:r>
            <a:rPr lang="de-DE">
              <a:latin typeface="Tahoma" panose="020B0604030504040204" pitchFamily="34" charset="0"/>
              <a:ea typeface="Tahoma" panose="020B0604030504040204" pitchFamily="34" charset="0"/>
              <a:cs typeface="Tahoma" panose="020B0604030504040204" pitchFamily="34" charset="0"/>
            </a:rPr>
            <a:t>Usability Testing</a:t>
          </a:r>
        </a:p>
      </dgm:t>
    </dgm:pt>
    <dgm:pt modelId="{95C15958-D749-4E24-BC24-7001321C7758}" type="parTrans" cxnId="{4E9FE9BB-306E-4058-9B73-A0ADB4857525}">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83860CB0-3912-4AAC-B026-37F75AE45978}" type="sibTrans" cxnId="{4E9FE9BB-306E-4058-9B73-A0ADB4857525}">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66B5BE70-2DB6-47C6-AC5E-69C59E256704}">
      <dgm:prSet phldrT="[Text]"/>
      <dgm:spPr/>
      <dgm:t>
        <a:bodyPr/>
        <a:lstStyle/>
        <a:p>
          <a:r>
            <a:rPr lang="de-DE">
              <a:latin typeface="Tahoma" panose="020B0604030504040204" pitchFamily="34" charset="0"/>
              <a:ea typeface="Tahoma" panose="020B0604030504040204" pitchFamily="34" charset="0"/>
              <a:cs typeface="Tahoma" panose="020B0604030504040204" pitchFamily="34" charset="0"/>
            </a:rPr>
            <a:t>Fragebögen …</a:t>
          </a:r>
        </a:p>
      </dgm:t>
    </dgm:pt>
    <dgm:pt modelId="{13E3F9FC-31FA-402B-8149-3B10A5357632}" type="parTrans" cxnId="{3AC7E081-6ADF-4CFE-A06F-3D706C6B8565}">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D850993E-BC10-49C3-873C-E0122C9CC786}" type="sibTrans" cxnId="{3AC7E081-6ADF-4CFE-A06F-3D706C6B8565}">
      <dgm:prSet/>
      <dgm:spPr/>
      <dgm:t>
        <a:bodyPr/>
        <a:lstStyle/>
        <a:p>
          <a:endParaRPr lang="de-DE">
            <a:latin typeface="Tahoma" panose="020B0604030504040204" pitchFamily="34" charset="0"/>
            <a:ea typeface="Tahoma" panose="020B0604030504040204" pitchFamily="34" charset="0"/>
            <a:cs typeface="Tahoma" panose="020B0604030504040204" pitchFamily="34" charset="0"/>
          </a:endParaRPr>
        </a:p>
      </dgm:t>
    </dgm:pt>
    <dgm:pt modelId="{7654B97D-C60E-4B7B-B44A-50875B962DD6}">
      <dgm:prSet/>
      <dgm:spPr/>
      <dgm:t>
        <a:bodyPr/>
        <a:lstStyle/>
        <a:p>
          <a:r>
            <a:rPr lang="de-DE">
              <a:latin typeface="Tahoma" panose="020B0604030504040204" pitchFamily="34" charset="0"/>
              <a:ea typeface="Tahoma" panose="020B0604030504040204" pitchFamily="34" charset="0"/>
              <a:cs typeface="Tahoma" panose="020B0604030504040204" pitchFamily="34" charset="0"/>
            </a:rPr>
            <a:t>Storyboards</a:t>
          </a:r>
        </a:p>
      </dgm:t>
    </dgm:pt>
    <dgm:pt modelId="{95C665F2-6978-4626-8248-592073C864C6}" type="parTrans" cxnId="{E310158F-BA75-4796-832E-9E14A059007E}">
      <dgm:prSet/>
      <dgm:spPr/>
      <dgm:t>
        <a:bodyPr/>
        <a:lstStyle/>
        <a:p>
          <a:endParaRPr lang="de-DE"/>
        </a:p>
      </dgm:t>
    </dgm:pt>
    <dgm:pt modelId="{8E52600C-9ACA-4658-B62B-B8B9E87DBEBA}" type="sibTrans" cxnId="{E310158F-BA75-4796-832E-9E14A059007E}">
      <dgm:prSet/>
      <dgm:spPr/>
      <dgm:t>
        <a:bodyPr/>
        <a:lstStyle/>
        <a:p>
          <a:endParaRPr lang="de-DE"/>
        </a:p>
      </dgm:t>
    </dgm:pt>
    <dgm:pt modelId="{F6E87B85-F76F-4B1B-94E8-A7F3E708DE4A}" type="pres">
      <dgm:prSet presAssocID="{FA759DE7-8040-4BB0-B858-22DB1597AB5E}" presName="Name0" presStyleCnt="0">
        <dgm:presLayoutVars>
          <dgm:dir/>
          <dgm:animLvl val="lvl"/>
          <dgm:resizeHandles val="exact"/>
        </dgm:presLayoutVars>
      </dgm:prSet>
      <dgm:spPr/>
    </dgm:pt>
    <dgm:pt modelId="{7FE25E07-D956-41FB-A47E-AF342AFABDA7}" type="pres">
      <dgm:prSet presAssocID="{531B8236-9068-4942-BE3C-504CDCEBEE64}" presName="vertFlow" presStyleCnt="0"/>
      <dgm:spPr/>
    </dgm:pt>
    <dgm:pt modelId="{80F37EAF-8F5B-4A6B-91E3-55089CF99FC8}" type="pres">
      <dgm:prSet presAssocID="{531B8236-9068-4942-BE3C-504CDCEBEE64}" presName="header" presStyleLbl="node1" presStyleIdx="0" presStyleCnt="4" custScaleY="142562"/>
      <dgm:spPr/>
    </dgm:pt>
    <dgm:pt modelId="{B597CD3B-0102-4481-9C37-493B182562A6}" type="pres">
      <dgm:prSet presAssocID="{AAA1E4A5-0AC0-4B75-ABAF-E180C033CC77}" presName="parTrans" presStyleLbl="sibTrans2D1" presStyleIdx="0" presStyleCnt="12"/>
      <dgm:spPr/>
    </dgm:pt>
    <dgm:pt modelId="{5D60AD9E-FD35-42C5-8E01-03DE4ED09A50}" type="pres">
      <dgm:prSet presAssocID="{51D257D2-7C89-401C-A94F-D231BD43F58D}" presName="child" presStyleLbl="alignAccFollowNode1" presStyleIdx="0" presStyleCnt="12">
        <dgm:presLayoutVars>
          <dgm:chMax val="0"/>
          <dgm:bulletEnabled val="1"/>
        </dgm:presLayoutVars>
      </dgm:prSet>
      <dgm:spPr/>
    </dgm:pt>
    <dgm:pt modelId="{F3BFD6CA-21C3-4DCC-A214-70DA3132FCC7}" type="pres">
      <dgm:prSet presAssocID="{37A05795-6580-4736-996A-0B8405F54EBF}" presName="sibTrans" presStyleLbl="sibTrans2D1" presStyleIdx="1" presStyleCnt="12"/>
      <dgm:spPr/>
    </dgm:pt>
    <dgm:pt modelId="{23C24102-74B1-4A87-9363-8EB55C4C4713}" type="pres">
      <dgm:prSet presAssocID="{EAE8344B-BA30-4E48-94DE-51602F87138B}" presName="child" presStyleLbl="alignAccFollowNode1" presStyleIdx="1" presStyleCnt="12">
        <dgm:presLayoutVars>
          <dgm:chMax val="0"/>
          <dgm:bulletEnabled val="1"/>
        </dgm:presLayoutVars>
      </dgm:prSet>
      <dgm:spPr/>
    </dgm:pt>
    <dgm:pt modelId="{7BBE961D-367B-4B12-BC6D-7CD1B1316ECB}" type="pres">
      <dgm:prSet presAssocID="{A062E168-7A8E-4998-AA52-0289043B29E7}" presName="sibTrans" presStyleLbl="sibTrans2D1" presStyleIdx="2" presStyleCnt="12"/>
      <dgm:spPr/>
    </dgm:pt>
    <dgm:pt modelId="{379E0671-7315-4595-B205-58C9C294A576}" type="pres">
      <dgm:prSet presAssocID="{16BC6DAF-0853-411C-9F65-A5587F9FCCC5}" presName="child" presStyleLbl="alignAccFollowNode1" presStyleIdx="2" presStyleCnt="12">
        <dgm:presLayoutVars>
          <dgm:chMax val="0"/>
          <dgm:bulletEnabled val="1"/>
        </dgm:presLayoutVars>
      </dgm:prSet>
      <dgm:spPr/>
    </dgm:pt>
    <dgm:pt modelId="{00C382F8-6BE1-4F2F-A4B5-B5AD8087A9A1}" type="pres">
      <dgm:prSet presAssocID="{BC687920-6502-49A7-85D5-E2670DBE56BF}" presName="sibTrans" presStyleLbl="sibTrans2D1" presStyleIdx="3" presStyleCnt="12"/>
      <dgm:spPr/>
    </dgm:pt>
    <dgm:pt modelId="{1324CD31-7B1F-4D82-B480-AFC425D7B79D}" type="pres">
      <dgm:prSet presAssocID="{4D0D373A-A1C4-4CB4-B939-634D789B4023}" presName="child" presStyleLbl="alignAccFollowNode1" presStyleIdx="3" presStyleCnt="12">
        <dgm:presLayoutVars>
          <dgm:chMax val="0"/>
          <dgm:bulletEnabled val="1"/>
        </dgm:presLayoutVars>
      </dgm:prSet>
      <dgm:spPr/>
    </dgm:pt>
    <dgm:pt modelId="{5D5774EF-A88B-4233-B0F6-11C720AA2943}" type="pres">
      <dgm:prSet presAssocID="{531B8236-9068-4942-BE3C-504CDCEBEE64}" presName="hSp" presStyleCnt="0"/>
      <dgm:spPr/>
    </dgm:pt>
    <dgm:pt modelId="{EECDF6B7-00F9-4270-ACE6-D42D96B532CA}" type="pres">
      <dgm:prSet presAssocID="{F389E251-6967-4304-8122-2E147A889535}" presName="vertFlow" presStyleCnt="0"/>
      <dgm:spPr/>
    </dgm:pt>
    <dgm:pt modelId="{A7DD61C7-B154-4909-989D-BE0FD395A681}" type="pres">
      <dgm:prSet presAssocID="{F389E251-6967-4304-8122-2E147A889535}" presName="header" presStyleLbl="node1" presStyleIdx="1" presStyleCnt="4" custScaleY="142562"/>
      <dgm:spPr/>
    </dgm:pt>
    <dgm:pt modelId="{9AE0A7F1-C04C-40C0-BB7F-A221F6858954}" type="pres">
      <dgm:prSet presAssocID="{97896E3C-0B55-41CC-A31B-AED2A6D91225}" presName="parTrans" presStyleLbl="sibTrans2D1" presStyleIdx="4" presStyleCnt="12"/>
      <dgm:spPr/>
    </dgm:pt>
    <dgm:pt modelId="{4EFEC658-0247-43C9-BCAB-C5E5C2D1A53E}" type="pres">
      <dgm:prSet presAssocID="{42702147-49E2-48F7-AA52-D869BEDA22D4}" presName="child" presStyleLbl="alignAccFollowNode1" presStyleIdx="4" presStyleCnt="12">
        <dgm:presLayoutVars>
          <dgm:chMax val="0"/>
          <dgm:bulletEnabled val="1"/>
        </dgm:presLayoutVars>
      </dgm:prSet>
      <dgm:spPr/>
    </dgm:pt>
    <dgm:pt modelId="{074E067E-846F-4AC1-B692-12FD9F808923}" type="pres">
      <dgm:prSet presAssocID="{06196AB1-0F59-4CD5-95A7-56E47EC1EABD}" presName="sibTrans" presStyleLbl="sibTrans2D1" presStyleIdx="5" presStyleCnt="12"/>
      <dgm:spPr/>
    </dgm:pt>
    <dgm:pt modelId="{06887462-A52A-490E-9A01-764742D8C4E8}" type="pres">
      <dgm:prSet presAssocID="{AD557B6D-91B4-4B44-BAEA-2E613B52C5C2}" presName="child" presStyleLbl="alignAccFollowNode1" presStyleIdx="5" presStyleCnt="12">
        <dgm:presLayoutVars>
          <dgm:chMax val="0"/>
          <dgm:bulletEnabled val="1"/>
        </dgm:presLayoutVars>
      </dgm:prSet>
      <dgm:spPr/>
    </dgm:pt>
    <dgm:pt modelId="{F55C6BF3-FE6E-456F-9500-FF84E58A9EF2}" type="pres">
      <dgm:prSet presAssocID="{EE39AE58-8812-4CF7-B896-0B9CEB9B407F}" presName="sibTrans" presStyleLbl="sibTrans2D1" presStyleIdx="6" presStyleCnt="12"/>
      <dgm:spPr/>
    </dgm:pt>
    <dgm:pt modelId="{BDD6F187-611B-4107-88B9-17D0671C0A0E}" type="pres">
      <dgm:prSet presAssocID="{7654B97D-C60E-4B7B-B44A-50875B962DD6}" presName="child" presStyleLbl="alignAccFollowNode1" presStyleIdx="6" presStyleCnt="12">
        <dgm:presLayoutVars>
          <dgm:chMax val="0"/>
          <dgm:bulletEnabled val="1"/>
        </dgm:presLayoutVars>
      </dgm:prSet>
      <dgm:spPr/>
    </dgm:pt>
    <dgm:pt modelId="{1CDD0301-573A-4888-9F85-7FFC00BD2C03}" type="pres">
      <dgm:prSet presAssocID="{8E52600C-9ACA-4658-B62B-B8B9E87DBEBA}" presName="sibTrans" presStyleLbl="sibTrans2D1" presStyleIdx="7" presStyleCnt="12"/>
      <dgm:spPr/>
    </dgm:pt>
    <dgm:pt modelId="{7C18E8FC-8376-4154-ABD1-00A0C3732922}" type="pres">
      <dgm:prSet presAssocID="{B6204FE0-438F-4772-87E3-B67D8E724DE9}" presName="child" presStyleLbl="alignAccFollowNode1" presStyleIdx="7" presStyleCnt="12">
        <dgm:presLayoutVars>
          <dgm:chMax val="0"/>
          <dgm:bulletEnabled val="1"/>
        </dgm:presLayoutVars>
      </dgm:prSet>
      <dgm:spPr/>
    </dgm:pt>
    <dgm:pt modelId="{D8FB96C9-B33E-46F1-A051-D205F9358184}" type="pres">
      <dgm:prSet presAssocID="{B0537C5E-7BF4-4217-A590-9F6CEABF7023}" presName="sibTrans" presStyleLbl="sibTrans2D1" presStyleIdx="8" presStyleCnt="12"/>
      <dgm:spPr/>
    </dgm:pt>
    <dgm:pt modelId="{0162F3DB-A0C8-4649-A94D-943F32479659}" type="pres">
      <dgm:prSet presAssocID="{372F7CDF-5539-4AAC-86C4-5C0038750BDE}" presName="child" presStyleLbl="alignAccFollowNode1" presStyleIdx="8" presStyleCnt="12">
        <dgm:presLayoutVars>
          <dgm:chMax val="0"/>
          <dgm:bulletEnabled val="1"/>
        </dgm:presLayoutVars>
      </dgm:prSet>
      <dgm:spPr/>
    </dgm:pt>
    <dgm:pt modelId="{F84C1F06-31F8-420D-A9DB-35CCB76D918C}" type="pres">
      <dgm:prSet presAssocID="{F389E251-6967-4304-8122-2E147A889535}" presName="hSp" presStyleCnt="0"/>
      <dgm:spPr/>
    </dgm:pt>
    <dgm:pt modelId="{59E8062A-6012-4A82-A0BD-1FBEADA407C7}" type="pres">
      <dgm:prSet presAssocID="{BDE7ECFF-8553-43A4-BDB1-61F837229054}" presName="vertFlow" presStyleCnt="0"/>
      <dgm:spPr/>
    </dgm:pt>
    <dgm:pt modelId="{F8324098-EBFD-4FD5-AC78-A686CFE46132}" type="pres">
      <dgm:prSet presAssocID="{BDE7ECFF-8553-43A4-BDB1-61F837229054}" presName="header" presStyleLbl="node1" presStyleIdx="2" presStyleCnt="4" custScaleY="142562"/>
      <dgm:spPr/>
    </dgm:pt>
    <dgm:pt modelId="{B0CF8325-BC46-435F-9F30-4D27EC1CA97C}" type="pres">
      <dgm:prSet presAssocID="{F14D7FC9-1652-446A-A4BF-0BEA61821688}" presName="parTrans" presStyleLbl="sibTrans2D1" presStyleIdx="9" presStyleCnt="12"/>
      <dgm:spPr/>
    </dgm:pt>
    <dgm:pt modelId="{9A6966CE-0185-43C5-83E0-517CF85D4A22}" type="pres">
      <dgm:prSet presAssocID="{5C3C8D14-F2E8-484A-ACA1-E3210E90E762}" presName="child" presStyleLbl="alignAccFollowNode1" presStyleIdx="9" presStyleCnt="12">
        <dgm:presLayoutVars>
          <dgm:chMax val="0"/>
          <dgm:bulletEnabled val="1"/>
        </dgm:presLayoutVars>
      </dgm:prSet>
      <dgm:spPr/>
    </dgm:pt>
    <dgm:pt modelId="{7140B1BF-B4B5-404C-8BF9-A7B9F0098E9A}" type="pres">
      <dgm:prSet presAssocID="{BDE7ECFF-8553-43A4-BDB1-61F837229054}" presName="hSp" presStyleCnt="0"/>
      <dgm:spPr/>
    </dgm:pt>
    <dgm:pt modelId="{104DEDED-BEF4-4275-8329-3D578BAD5793}" type="pres">
      <dgm:prSet presAssocID="{FE4447E1-4107-4A0C-B27E-AB3726C4342B}" presName="vertFlow" presStyleCnt="0"/>
      <dgm:spPr/>
    </dgm:pt>
    <dgm:pt modelId="{171ACB8F-0DB5-4266-809A-9A35E9A312C0}" type="pres">
      <dgm:prSet presAssocID="{FE4447E1-4107-4A0C-B27E-AB3726C4342B}" presName="header" presStyleLbl="node1" presStyleIdx="3" presStyleCnt="4" custScaleY="142562"/>
      <dgm:spPr/>
    </dgm:pt>
    <dgm:pt modelId="{9A78510D-88B7-4753-B316-ECC9BF0D9A59}" type="pres">
      <dgm:prSet presAssocID="{95C15958-D749-4E24-BC24-7001321C7758}" presName="parTrans" presStyleLbl="sibTrans2D1" presStyleIdx="10" presStyleCnt="12"/>
      <dgm:spPr/>
    </dgm:pt>
    <dgm:pt modelId="{D977B5A4-7B3F-4EDC-97F7-24F016000C6A}" type="pres">
      <dgm:prSet presAssocID="{1E142DBE-9A61-4925-9AE2-802F5BBF5CA7}" presName="child" presStyleLbl="alignAccFollowNode1" presStyleIdx="10" presStyleCnt="12">
        <dgm:presLayoutVars>
          <dgm:chMax val="0"/>
          <dgm:bulletEnabled val="1"/>
        </dgm:presLayoutVars>
      </dgm:prSet>
      <dgm:spPr/>
    </dgm:pt>
    <dgm:pt modelId="{13AA5FD1-27B0-45BC-A6E2-E38B11382B5C}" type="pres">
      <dgm:prSet presAssocID="{83860CB0-3912-4AAC-B026-37F75AE45978}" presName="sibTrans" presStyleLbl="sibTrans2D1" presStyleIdx="11" presStyleCnt="12"/>
      <dgm:spPr/>
    </dgm:pt>
    <dgm:pt modelId="{7FD51E67-2BD1-4E5F-85E7-C2BBEEF9C619}" type="pres">
      <dgm:prSet presAssocID="{66B5BE70-2DB6-47C6-AC5E-69C59E256704}" presName="child" presStyleLbl="alignAccFollowNode1" presStyleIdx="11" presStyleCnt="12">
        <dgm:presLayoutVars>
          <dgm:chMax val="0"/>
          <dgm:bulletEnabled val="1"/>
        </dgm:presLayoutVars>
      </dgm:prSet>
      <dgm:spPr/>
    </dgm:pt>
  </dgm:ptLst>
  <dgm:cxnLst>
    <dgm:cxn modelId="{27FD3D01-4CD5-41AA-AD3B-4914FA4465A4}" type="presOf" srcId="{BDE7ECFF-8553-43A4-BDB1-61F837229054}" destId="{F8324098-EBFD-4FD5-AC78-A686CFE46132}" srcOrd="0" destOrd="0" presId="urn:microsoft.com/office/officeart/2005/8/layout/lProcess1"/>
    <dgm:cxn modelId="{25D6E601-7410-481D-8AE7-A41FEA9C31A4}" type="presOf" srcId="{06196AB1-0F59-4CD5-95A7-56E47EC1EABD}" destId="{074E067E-846F-4AC1-B692-12FD9F808923}" srcOrd="0" destOrd="0" presId="urn:microsoft.com/office/officeart/2005/8/layout/lProcess1"/>
    <dgm:cxn modelId="{AA513103-C63B-4620-8D63-A9A6AC5857CA}" type="presOf" srcId="{FE4447E1-4107-4A0C-B27E-AB3726C4342B}" destId="{171ACB8F-0DB5-4266-809A-9A35E9A312C0}" srcOrd="0" destOrd="0" presId="urn:microsoft.com/office/officeart/2005/8/layout/lProcess1"/>
    <dgm:cxn modelId="{3596B503-C704-41CF-BB12-7F13D3C399EB}" srcId="{531B8236-9068-4942-BE3C-504CDCEBEE64}" destId="{4D0D373A-A1C4-4CB4-B939-634D789B4023}" srcOrd="3" destOrd="0" parTransId="{88684C16-5B34-480E-9B28-BE1A0F87F685}" sibTransId="{8975E944-FBA4-47B4-B886-1FDA3E052801}"/>
    <dgm:cxn modelId="{9F3ECC08-0786-4433-81F1-F484BBC01060}" type="presOf" srcId="{7654B97D-C60E-4B7B-B44A-50875B962DD6}" destId="{BDD6F187-611B-4107-88B9-17D0671C0A0E}" srcOrd="0" destOrd="0" presId="urn:microsoft.com/office/officeart/2005/8/layout/lProcess1"/>
    <dgm:cxn modelId="{302B1511-A543-4EAE-B48A-3DAE39AB473A}" type="presOf" srcId="{1E142DBE-9A61-4925-9AE2-802F5BBF5CA7}" destId="{D977B5A4-7B3F-4EDC-97F7-24F016000C6A}" srcOrd="0" destOrd="0" presId="urn:microsoft.com/office/officeart/2005/8/layout/lProcess1"/>
    <dgm:cxn modelId="{234A612F-BABD-432C-998E-5D6ACD2E000C}" type="presOf" srcId="{97896E3C-0B55-41CC-A31B-AED2A6D91225}" destId="{9AE0A7F1-C04C-40C0-BB7F-A221F6858954}" srcOrd="0" destOrd="0" presId="urn:microsoft.com/office/officeart/2005/8/layout/lProcess1"/>
    <dgm:cxn modelId="{5FB89832-97F8-4AAB-80F2-13A6EE2DDDEF}" srcId="{F389E251-6967-4304-8122-2E147A889535}" destId="{AD557B6D-91B4-4B44-BAEA-2E613B52C5C2}" srcOrd="1" destOrd="0" parTransId="{8BCB1E6C-50BE-4BA5-B561-DECF01EE3F48}" sibTransId="{EE39AE58-8812-4CF7-B896-0B9CEB9B407F}"/>
    <dgm:cxn modelId="{02481434-E8DD-4E3D-807B-261019D6CA1A}" type="presOf" srcId="{95C15958-D749-4E24-BC24-7001321C7758}" destId="{9A78510D-88B7-4753-B316-ECC9BF0D9A59}" srcOrd="0" destOrd="0" presId="urn:microsoft.com/office/officeart/2005/8/layout/lProcess1"/>
    <dgm:cxn modelId="{F401923C-F863-4874-92B0-08F077F75FC7}" type="presOf" srcId="{66B5BE70-2DB6-47C6-AC5E-69C59E256704}" destId="{7FD51E67-2BD1-4E5F-85E7-C2BBEEF9C619}" srcOrd="0" destOrd="0" presId="urn:microsoft.com/office/officeart/2005/8/layout/lProcess1"/>
    <dgm:cxn modelId="{AF405140-40E3-40D2-8CCE-512CB55AC2C9}" type="presOf" srcId="{AD557B6D-91B4-4B44-BAEA-2E613B52C5C2}" destId="{06887462-A52A-490E-9A01-764742D8C4E8}" srcOrd="0" destOrd="0" presId="urn:microsoft.com/office/officeart/2005/8/layout/lProcess1"/>
    <dgm:cxn modelId="{EE7B8F41-E734-485D-8B17-5617CA07435F}" type="presOf" srcId="{BC687920-6502-49A7-85D5-E2670DBE56BF}" destId="{00C382F8-6BE1-4F2F-A4B5-B5AD8087A9A1}" srcOrd="0" destOrd="0" presId="urn:microsoft.com/office/officeart/2005/8/layout/lProcess1"/>
    <dgm:cxn modelId="{EC627962-B511-4080-BAAC-7A9757AD6F4C}" type="presOf" srcId="{A062E168-7A8E-4998-AA52-0289043B29E7}" destId="{7BBE961D-367B-4B12-BC6D-7CD1B1316ECB}" srcOrd="0" destOrd="0" presId="urn:microsoft.com/office/officeart/2005/8/layout/lProcess1"/>
    <dgm:cxn modelId="{61BB3466-4A1B-403F-871D-587CD462A4BF}" srcId="{FA759DE7-8040-4BB0-B858-22DB1597AB5E}" destId="{FE4447E1-4107-4A0C-B27E-AB3726C4342B}" srcOrd="3" destOrd="0" parTransId="{42F1F198-DCB6-4D80-8223-913E9B2BFC3E}" sibTransId="{240A7734-6B98-46ED-88F0-29894939F7C4}"/>
    <dgm:cxn modelId="{7E4AF848-1E88-45CD-BC9C-F08B9F8B1E6E}" type="presOf" srcId="{16BC6DAF-0853-411C-9F65-A5587F9FCCC5}" destId="{379E0671-7315-4595-B205-58C9C294A576}" srcOrd="0" destOrd="0" presId="urn:microsoft.com/office/officeart/2005/8/layout/lProcess1"/>
    <dgm:cxn modelId="{044E474A-C71E-4A5E-923C-4B3D4D3E8B98}" type="presOf" srcId="{FA759DE7-8040-4BB0-B858-22DB1597AB5E}" destId="{F6E87B85-F76F-4B1B-94E8-A7F3E708DE4A}" srcOrd="0" destOrd="0" presId="urn:microsoft.com/office/officeart/2005/8/layout/lProcess1"/>
    <dgm:cxn modelId="{2C43224D-1B72-4B66-95E6-2111F7F9E8FC}" type="presOf" srcId="{B6204FE0-438F-4772-87E3-B67D8E724DE9}" destId="{7C18E8FC-8376-4154-ABD1-00A0C3732922}" srcOrd="0" destOrd="0" presId="urn:microsoft.com/office/officeart/2005/8/layout/lProcess1"/>
    <dgm:cxn modelId="{9AAB9D6E-97D5-45E4-B176-3F63DF2F0646}" srcId="{531B8236-9068-4942-BE3C-504CDCEBEE64}" destId="{16BC6DAF-0853-411C-9F65-A5587F9FCCC5}" srcOrd="2" destOrd="0" parTransId="{DE7B03A6-86FE-4524-8471-C4E1F12E86AD}" sibTransId="{BC687920-6502-49A7-85D5-E2670DBE56BF}"/>
    <dgm:cxn modelId="{E26AE54F-6228-47C9-9620-78703886BFB3}" srcId="{531B8236-9068-4942-BE3C-504CDCEBEE64}" destId="{51D257D2-7C89-401C-A94F-D231BD43F58D}" srcOrd="0" destOrd="0" parTransId="{AAA1E4A5-0AC0-4B75-ABAF-E180C033CC77}" sibTransId="{37A05795-6580-4736-996A-0B8405F54EBF}"/>
    <dgm:cxn modelId="{1D00FC71-CBB2-434F-B914-AFF51685A5F9}" srcId="{F389E251-6967-4304-8122-2E147A889535}" destId="{B6204FE0-438F-4772-87E3-B67D8E724DE9}" srcOrd="3" destOrd="0" parTransId="{ACF76F38-220D-4ACA-8DA3-C7ECF960F169}" sibTransId="{B0537C5E-7BF4-4217-A590-9F6CEABF7023}"/>
    <dgm:cxn modelId="{803B7753-28EE-4D53-9B0F-37C4867411FD}" srcId="{FA759DE7-8040-4BB0-B858-22DB1597AB5E}" destId="{BDE7ECFF-8553-43A4-BDB1-61F837229054}" srcOrd="2" destOrd="0" parTransId="{A9F2F56B-F1CC-4F5E-B417-D1FCC45096EB}" sibTransId="{1621A0C2-C600-4948-B6BB-B86180D2E563}"/>
    <dgm:cxn modelId="{93368B73-A69B-49B9-A417-C4C77D55BC2C}" type="presOf" srcId="{B0537C5E-7BF4-4217-A590-9F6CEABF7023}" destId="{D8FB96C9-B33E-46F1-A051-D205F9358184}" srcOrd="0" destOrd="0" presId="urn:microsoft.com/office/officeart/2005/8/layout/lProcess1"/>
    <dgm:cxn modelId="{3AC7E081-6ADF-4CFE-A06F-3D706C6B8565}" srcId="{FE4447E1-4107-4A0C-B27E-AB3726C4342B}" destId="{66B5BE70-2DB6-47C6-AC5E-69C59E256704}" srcOrd="1" destOrd="0" parTransId="{13E3F9FC-31FA-402B-8149-3B10A5357632}" sibTransId="{D850993E-BC10-49C3-873C-E0122C9CC786}"/>
    <dgm:cxn modelId="{46C00083-3A86-425E-BB7E-4A310C7D4890}" type="presOf" srcId="{372F7CDF-5539-4AAC-86C4-5C0038750BDE}" destId="{0162F3DB-A0C8-4649-A94D-943F32479659}" srcOrd="0" destOrd="0" presId="urn:microsoft.com/office/officeart/2005/8/layout/lProcess1"/>
    <dgm:cxn modelId="{29A37883-9024-4355-9466-77D726D64F2B}" type="presOf" srcId="{83860CB0-3912-4AAC-B026-37F75AE45978}" destId="{13AA5FD1-27B0-45BC-A6E2-E38B11382B5C}" srcOrd="0" destOrd="0" presId="urn:microsoft.com/office/officeart/2005/8/layout/lProcess1"/>
    <dgm:cxn modelId="{912DAC84-21DE-40E6-A941-370904C3DBCA}" type="presOf" srcId="{F389E251-6967-4304-8122-2E147A889535}" destId="{A7DD61C7-B154-4909-989D-BE0FD395A681}" srcOrd="0" destOrd="0" presId="urn:microsoft.com/office/officeart/2005/8/layout/lProcess1"/>
    <dgm:cxn modelId="{7E3E8386-151B-460F-8E7E-D8647DDAD25D}" srcId="{F389E251-6967-4304-8122-2E147A889535}" destId="{372F7CDF-5539-4AAC-86C4-5C0038750BDE}" srcOrd="4" destOrd="0" parTransId="{AACA221B-F90F-4A12-9404-686DBEF31512}" sibTransId="{93417180-E3D2-48C0-BA8B-C86DAE8019A3}"/>
    <dgm:cxn modelId="{BD52A087-D0D6-4667-8A12-0DD06DDD1464}" type="presOf" srcId="{EE39AE58-8812-4CF7-B896-0B9CEB9B407F}" destId="{F55C6BF3-FE6E-456F-9500-FF84E58A9EF2}" srcOrd="0" destOrd="0" presId="urn:microsoft.com/office/officeart/2005/8/layout/lProcess1"/>
    <dgm:cxn modelId="{7BB51C8E-4AFE-4AF1-880D-A46F47C4C90E}" type="presOf" srcId="{4D0D373A-A1C4-4CB4-B939-634D789B4023}" destId="{1324CD31-7B1F-4D82-B480-AFC425D7B79D}" srcOrd="0" destOrd="0" presId="urn:microsoft.com/office/officeart/2005/8/layout/lProcess1"/>
    <dgm:cxn modelId="{E310158F-BA75-4796-832E-9E14A059007E}" srcId="{F389E251-6967-4304-8122-2E147A889535}" destId="{7654B97D-C60E-4B7B-B44A-50875B962DD6}" srcOrd="2" destOrd="0" parTransId="{95C665F2-6978-4626-8248-592073C864C6}" sibTransId="{8E52600C-9ACA-4658-B62B-B8B9E87DBEBA}"/>
    <dgm:cxn modelId="{D02CB091-C77F-4F45-815D-6AE214118CD7}" type="presOf" srcId="{51D257D2-7C89-401C-A94F-D231BD43F58D}" destId="{5D60AD9E-FD35-42C5-8E01-03DE4ED09A50}" srcOrd="0" destOrd="0" presId="urn:microsoft.com/office/officeart/2005/8/layout/lProcess1"/>
    <dgm:cxn modelId="{5484EC92-ABAC-4C04-83D1-B76D812BDA54}" srcId="{FA759DE7-8040-4BB0-B858-22DB1597AB5E}" destId="{531B8236-9068-4942-BE3C-504CDCEBEE64}" srcOrd="0" destOrd="0" parTransId="{D97B244E-57A1-4E18-963E-AF9C22BF9991}" sibTransId="{66A7A091-35B5-4B69-AB17-8B63D6A400E2}"/>
    <dgm:cxn modelId="{5F0FD596-4B66-4D8D-B5BF-36B4B1F2A371}" srcId="{531B8236-9068-4942-BE3C-504CDCEBEE64}" destId="{EAE8344B-BA30-4E48-94DE-51602F87138B}" srcOrd="1" destOrd="0" parTransId="{22DA931A-2623-4177-A5AC-25935C2F1DD0}" sibTransId="{A062E168-7A8E-4998-AA52-0289043B29E7}"/>
    <dgm:cxn modelId="{07A6CB97-2B10-4AA7-BCA7-FB31FB01D0B6}" srcId="{F389E251-6967-4304-8122-2E147A889535}" destId="{42702147-49E2-48F7-AA52-D869BEDA22D4}" srcOrd="0" destOrd="0" parTransId="{97896E3C-0B55-41CC-A31B-AED2A6D91225}" sibTransId="{06196AB1-0F59-4CD5-95A7-56E47EC1EABD}"/>
    <dgm:cxn modelId="{666B40B6-90A4-4778-AA65-1B7E06B915F3}" type="presOf" srcId="{F14D7FC9-1652-446A-A4BF-0BEA61821688}" destId="{B0CF8325-BC46-435F-9F30-4D27EC1CA97C}" srcOrd="0" destOrd="0" presId="urn:microsoft.com/office/officeart/2005/8/layout/lProcess1"/>
    <dgm:cxn modelId="{88FD1DB9-5653-49BE-B76E-481433CB0B0A}" type="presOf" srcId="{5C3C8D14-F2E8-484A-ACA1-E3210E90E762}" destId="{9A6966CE-0185-43C5-83E0-517CF85D4A22}" srcOrd="0" destOrd="0" presId="urn:microsoft.com/office/officeart/2005/8/layout/lProcess1"/>
    <dgm:cxn modelId="{8CB62BB9-B0DA-4CB7-9464-F5BC386E4C34}" type="presOf" srcId="{AAA1E4A5-0AC0-4B75-ABAF-E180C033CC77}" destId="{B597CD3B-0102-4481-9C37-493B182562A6}" srcOrd="0" destOrd="0" presId="urn:microsoft.com/office/officeart/2005/8/layout/lProcess1"/>
    <dgm:cxn modelId="{4E9FE9BB-306E-4058-9B73-A0ADB4857525}" srcId="{FE4447E1-4107-4A0C-B27E-AB3726C4342B}" destId="{1E142DBE-9A61-4925-9AE2-802F5BBF5CA7}" srcOrd="0" destOrd="0" parTransId="{95C15958-D749-4E24-BC24-7001321C7758}" sibTransId="{83860CB0-3912-4AAC-B026-37F75AE45978}"/>
    <dgm:cxn modelId="{80C6A8C4-A42A-4B11-B41A-140BA1CB40FF}" type="presOf" srcId="{8E52600C-9ACA-4658-B62B-B8B9E87DBEBA}" destId="{1CDD0301-573A-4888-9F85-7FFC00BD2C03}" srcOrd="0" destOrd="0" presId="urn:microsoft.com/office/officeart/2005/8/layout/lProcess1"/>
    <dgm:cxn modelId="{B94D8DC7-F042-4084-A52D-4EE4ED52F5C3}" srcId="{BDE7ECFF-8553-43A4-BDB1-61F837229054}" destId="{5C3C8D14-F2E8-484A-ACA1-E3210E90E762}" srcOrd="0" destOrd="0" parTransId="{F14D7FC9-1652-446A-A4BF-0BEA61821688}" sibTransId="{D18EE550-EE46-4D1C-8F0C-6DD00311ABA1}"/>
    <dgm:cxn modelId="{A7D58CCA-BCBA-49BC-8C1A-00876E94943E}" type="presOf" srcId="{EAE8344B-BA30-4E48-94DE-51602F87138B}" destId="{23C24102-74B1-4A87-9363-8EB55C4C4713}" srcOrd="0" destOrd="0" presId="urn:microsoft.com/office/officeart/2005/8/layout/lProcess1"/>
    <dgm:cxn modelId="{C59AB9CB-863A-4305-8B48-4B97DE1ABA6A}" type="presOf" srcId="{37A05795-6580-4736-996A-0B8405F54EBF}" destId="{F3BFD6CA-21C3-4DCC-A214-70DA3132FCC7}" srcOrd="0" destOrd="0" presId="urn:microsoft.com/office/officeart/2005/8/layout/lProcess1"/>
    <dgm:cxn modelId="{2A5EE8CF-1580-4A3F-A03D-12601479B501}" srcId="{FA759DE7-8040-4BB0-B858-22DB1597AB5E}" destId="{F389E251-6967-4304-8122-2E147A889535}" srcOrd="1" destOrd="0" parTransId="{2E3D31D6-B0C4-4839-9405-9C36711B76BD}" sibTransId="{49652DEC-4C47-4107-946F-83FD9B88D0AF}"/>
    <dgm:cxn modelId="{7501D8E6-101E-4063-B58A-F02E8045FE0B}" type="presOf" srcId="{42702147-49E2-48F7-AA52-D869BEDA22D4}" destId="{4EFEC658-0247-43C9-BCAB-C5E5C2D1A53E}" srcOrd="0" destOrd="0" presId="urn:microsoft.com/office/officeart/2005/8/layout/lProcess1"/>
    <dgm:cxn modelId="{D83A2EF0-88F2-4427-A774-13E4EAA5030D}" type="presOf" srcId="{531B8236-9068-4942-BE3C-504CDCEBEE64}" destId="{80F37EAF-8F5B-4A6B-91E3-55089CF99FC8}" srcOrd="0" destOrd="0" presId="urn:microsoft.com/office/officeart/2005/8/layout/lProcess1"/>
    <dgm:cxn modelId="{0D60E20D-AEF3-43FF-B491-71BE69733C5F}" type="presParOf" srcId="{F6E87B85-F76F-4B1B-94E8-A7F3E708DE4A}" destId="{7FE25E07-D956-41FB-A47E-AF342AFABDA7}" srcOrd="0" destOrd="0" presId="urn:microsoft.com/office/officeart/2005/8/layout/lProcess1"/>
    <dgm:cxn modelId="{5B944B18-729D-4049-820D-2E8392E08AFD}" type="presParOf" srcId="{7FE25E07-D956-41FB-A47E-AF342AFABDA7}" destId="{80F37EAF-8F5B-4A6B-91E3-55089CF99FC8}" srcOrd="0" destOrd="0" presId="urn:microsoft.com/office/officeart/2005/8/layout/lProcess1"/>
    <dgm:cxn modelId="{0DD9B4E7-F62B-48A8-86A0-656192473D51}" type="presParOf" srcId="{7FE25E07-D956-41FB-A47E-AF342AFABDA7}" destId="{B597CD3B-0102-4481-9C37-493B182562A6}" srcOrd="1" destOrd="0" presId="urn:microsoft.com/office/officeart/2005/8/layout/lProcess1"/>
    <dgm:cxn modelId="{20F086A8-B3EA-4657-B690-758B51FA383F}" type="presParOf" srcId="{7FE25E07-D956-41FB-A47E-AF342AFABDA7}" destId="{5D60AD9E-FD35-42C5-8E01-03DE4ED09A50}" srcOrd="2" destOrd="0" presId="urn:microsoft.com/office/officeart/2005/8/layout/lProcess1"/>
    <dgm:cxn modelId="{E2109B60-A776-48A6-8E84-FDF9E33F962A}" type="presParOf" srcId="{7FE25E07-D956-41FB-A47E-AF342AFABDA7}" destId="{F3BFD6CA-21C3-4DCC-A214-70DA3132FCC7}" srcOrd="3" destOrd="0" presId="urn:microsoft.com/office/officeart/2005/8/layout/lProcess1"/>
    <dgm:cxn modelId="{803DE2C9-AB01-4AFF-9EE3-0D4B880970E5}" type="presParOf" srcId="{7FE25E07-D956-41FB-A47E-AF342AFABDA7}" destId="{23C24102-74B1-4A87-9363-8EB55C4C4713}" srcOrd="4" destOrd="0" presId="urn:microsoft.com/office/officeart/2005/8/layout/lProcess1"/>
    <dgm:cxn modelId="{0775187E-39E0-4F75-A914-8C6AB1CF2C11}" type="presParOf" srcId="{7FE25E07-D956-41FB-A47E-AF342AFABDA7}" destId="{7BBE961D-367B-4B12-BC6D-7CD1B1316ECB}" srcOrd="5" destOrd="0" presId="urn:microsoft.com/office/officeart/2005/8/layout/lProcess1"/>
    <dgm:cxn modelId="{4AD5037C-FC23-4550-917B-1D6CB03C6D29}" type="presParOf" srcId="{7FE25E07-D956-41FB-A47E-AF342AFABDA7}" destId="{379E0671-7315-4595-B205-58C9C294A576}" srcOrd="6" destOrd="0" presId="urn:microsoft.com/office/officeart/2005/8/layout/lProcess1"/>
    <dgm:cxn modelId="{4F62431B-3435-4EEE-8C08-A879ED26DBFD}" type="presParOf" srcId="{7FE25E07-D956-41FB-A47E-AF342AFABDA7}" destId="{00C382F8-6BE1-4F2F-A4B5-B5AD8087A9A1}" srcOrd="7" destOrd="0" presId="urn:microsoft.com/office/officeart/2005/8/layout/lProcess1"/>
    <dgm:cxn modelId="{B8784A4A-8519-4989-9934-0638CA5CFB0B}" type="presParOf" srcId="{7FE25E07-D956-41FB-A47E-AF342AFABDA7}" destId="{1324CD31-7B1F-4D82-B480-AFC425D7B79D}" srcOrd="8" destOrd="0" presId="urn:microsoft.com/office/officeart/2005/8/layout/lProcess1"/>
    <dgm:cxn modelId="{93F521A4-B9B5-43C6-ABEC-8079B6F94CCB}" type="presParOf" srcId="{F6E87B85-F76F-4B1B-94E8-A7F3E708DE4A}" destId="{5D5774EF-A88B-4233-B0F6-11C720AA2943}" srcOrd="1" destOrd="0" presId="urn:microsoft.com/office/officeart/2005/8/layout/lProcess1"/>
    <dgm:cxn modelId="{6E8C0B1F-F342-4C3E-BAE8-8A770438B1BC}" type="presParOf" srcId="{F6E87B85-F76F-4B1B-94E8-A7F3E708DE4A}" destId="{EECDF6B7-00F9-4270-ACE6-D42D96B532CA}" srcOrd="2" destOrd="0" presId="urn:microsoft.com/office/officeart/2005/8/layout/lProcess1"/>
    <dgm:cxn modelId="{B38DFDDB-DA22-4B8D-AD84-5E2C3E7F87C5}" type="presParOf" srcId="{EECDF6B7-00F9-4270-ACE6-D42D96B532CA}" destId="{A7DD61C7-B154-4909-989D-BE0FD395A681}" srcOrd="0" destOrd="0" presId="urn:microsoft.com/office/officeart/2005/8/layout/lProcess1"/>
    <dgm:cxn modelId="{CBD90BD5-E2EA-4845-84E6-C22DE5629EF5}" type="presParOf" srcId="{EECDF6B7-00F9-4270-ACE6-D42D96B532CA}" destId="{9AE0A7F1-C04C-40C0-BB7F-A221F6858954}" srcOrd="1" destOrd="0" presId="urn:microsoft.com/office/officeart/2005/8/layout/lProcess1"/>
    <dgm:cxn modelId="{907FB63A-17B0-42C9-99ED-44A693AB9016}" type="presParOf" srcId="{EECDF6B7-00F9-4270-ACE6-D42D96B532CA}" destId="{4EFEC658-0247-43C9-BCAB-C5E5C2D1A53E}" srcOrd="2" destOrd="0" presId="urn:microsoft.com/office/officeart/2005/8/layout/lProcess1"/>
    <dgm:cxn modelId="{E5BD26F0-44DB-4CA6-B692-4641ADB80D50}" type="presParOf" srcId="{EECDF6B7-00F9-4270-ACE6-D42D96B532CA}" destId="{074E067E-846F-4AC1-B692-12FD9F808923}" srcOrd="3" destOrd="0" presId="urn:microsoft.com/office/officeart/2005/8/layout/lProcess1"/>
    <dgm:cxn modelId="{14BF504E-4726-408F-AEC3-CBC5A7E80798}" type="presParOf" srcId="{EECDF6B7-00F9-4270-ACE6-D42D96B532CA}" destId="{06887462-A52A-490E-9A01-764742D8C4E8}" srcOrd="4" destOrd="0" presId="urn:microsoft.com/office/officeart/2005/8/layout/lProcess1"/>
    <dgm:cxn modelId="{3D0EBC90-B101-48AA-9E9F-F19B6E2641F1}" type="presParOf" srcId="{EECDF6B7-00F9-4270-ACE6-D42D96B532CA}" destId="{F55C6BF3-FE6E-456F-9500-FF84E58A9EF2}" srcOrd="5" destOrd="0" presId="urn:microsoft.com/office/officeart/2005/8/layout/lProcess1"/>
    <dgm:cxn modelId="{0178D9D7-F97C-45A7-8499-BEF97D4D2244}" type="presParOf" srcId="{EECDF6B7-00F9-4270-ACE6-D42D96B532CA}" destId="{BDD6F187-611B-4107-88B9-17D0671C0A0E}" srcOrd="6" destOrd="0" presId="urn:microsoft.com/office/officeart/2005/8/layout/lProcess1"/>
    <dgm:cxn modelId="{66C0892A-1E04-48FA-8224-E4222CCBDDD9}" type="presParOf" srcId="{EECDF6B7-00F9-4270-ACE6-D42D96B532CA}" destId="{1CDD0301-573A-4888-9F85-7FFC00BD2C03}" srcOrd="7" destOrd="0" presId="urn:microsoft.com/office/officeart/2005/8/layout/lProcess1"/>
    <dgm:cxn modelId="{1916D805-A1A9-49BA-93A8-09803C47D3E3}" type="presParOf" srcId="{EECDF6B7-00F9-4270-ACE6-D42D96B532CA}" destId="{7C18E8FC-8376-4154-ABD1-00A0C3732922}" srcOrd="8" destOrd="0" presId="urn:microsoft.com/office/officeart/2005/8/layout/lProcess1"/>
    <dgm:cxn modelId="{0304148B-0DA4-4622-98B6-618DD38B4F59}" type="presParOf" srcId="{EECDF6B7-00F9-4270-ACE6-D42D96B532CA}" destId="{D8FB96C9-B33E-46F1-A051-D205F9358184}" srcOrd="9" destOrd="0" presId="urn:microsoft.com/office/officeart/2005/8/layout/lProcess1"/>
    <dgm:cxn modelId="{D74683B7-0FD4-4351-A76E-C3C4780C4D61}" type="presParOf" srcId="{EECDF6B7-00F9-4270-ACE6-D42D96B532CA}" destId="{0162F3DB-A0C8-4649-A94D-943F32479659}" srcOrd="10" destOrd="0" presId="urn:microsoft.com/office/officeart/2005/8/layout/lProcess1"/>
    <dgm:cxn modelId="{E0B9F81E-8630-4424-8397-B80C2C3D77A3}" type="presParOf" srcId="{F6E87B85-F76F-4B1B-94E8-A7F3E708DE4A}" destId="{F84C1F06-31F8-420D-A9DB-35CCB76D918C}" srcOrd="3" destOrd="0" presId="urn:microsoft.com/office/officeart/2005/8/layout/lProcess1"/>
    <dgm:cxn modelId="{EBA6C08B-55FF-4B7E-B255-162AEFA323E2}" type="presParOf" srcId="{F6E87B85-F76F-4B1B-94E8-A7F3E708DE4A}" destId="{59E8062A-6012-4A82-A0BD-1FBEADA407C7}" srcOrd="4" destOrd="0" presId="urn:microsoft.com/office/officeart/2005/8/layout/lProcess1"/>
    <dgm:cxn modelId="{AEDD3196-3760-456B-A6AE-83F1852917BF}" type="presParOf" srcId="{59E8062A-6012-4A82-A0BD-1FBEADA407C7}" destId="{F8324098-EBFD-4FD5-AC78-A686CFE46132}" srcOrd="0" destOrd="0" presId="urn:microsoft.com/office/officeart/2005/8/layout/lProcess1"/>
    <dgm:cxn modelId="{2603D938-B7FF-460B-BECD-F01B07B93422}" type="presParOf" srcId="{59E8062A-6012-4A82-A0BD-1FBEADA407C7}" destId="{B0CF8325-BC46-435F-9F30-4D27EC1CA97C}" srcOrd="1" destOrd="0" presId="urn:microsoft.com/office/officeart/2005/8/layout/lProcess1"/>
    <dgm:cxn modelId="{8BFBDFAB-34BB-4427-A212-07954344DA30}" type="presParOf" srcId="{59E8062A-6012-4A82-A0BD-1FBEADA407C7}" destId="{9A6966CE-0185-43C5-83E0-517CF85D4A22}" srcOrd="2" destOrd="0" presId="urn:microsoft.com/office/officeart/2005/8/layout/lProcess1"/>
    <dgm:cxn modelId="{492F76DE-855E-4A47-A370-65363E00CFA0}" type="presParOf" srcId="{F6E87B85-F76F-4B1B-94E8-A7F3E708DE4A}" destId="{7140B1BF-B4B5-404C-8BF9-A7B9F0098E9A}" srcOrd="5" destOrd="0" presId="urn:microsoft.com/office/officeart/2005/8/layout/lProcess1"/>
    <dgm:cxn modelId="{2673921B-5578-4E39-8123-6ED815842C24}" type="presParOf" srcId="{F6E87B85-F76F-4B1B-94E8-A7F3E708DE4A}" destId="{104DEDED-BEF4-4275-8329-3D578BAD5793}" srcOrd="6" destOrd="0" presId="urn:microsoft.com/office/officeart/2005/8/layout/lProcess1"/>
    <dgm:cxn modelId="{AF9E126F-443A-42F0-AA50-45963BE65C4D}" type="presParOf" srcId="{104DEDED-BEF4-4275-8329-3D578BAD5793}" destId="{171ACB8F-0DB5-4266-809A-9A35E9A312C0}" srcOrd="0" destOrd="0" presId="urn:microsoft.com/office/officeart/2005/8/layout/lProcess1"/>
    <dgm:cxn modelId="{C17487BE-A967-49A2-B4BF-75BD99636C05}" type="presParOf" srcId="{104DEDED-BEF4-4275-8329-3D578BAD5793}" destId="{9A78510D-88B7-4753-B316-ECC9BF0D9A59}" srcOrd="1" destOrd="0" presId="urn:microsoft.com/office/officeart/2005/8/layout/lProcess1"/>
    <dgm:cxn modelId="{001C0739-DF77-44E8-AC6D-C4F705C9D5C4}" type="presParOf" srcId="{104DEDED-BEF4-4275-8329-3D578BAD5793}" destId="{D977B5A4-7B3F-4EDC-97F7-24F016000C6A}" srcOrd="2" destOrd="0" presId="urn:microsoft.com/office/officeart/2005/8/layout/lProcess1"/>
    <dgm:cxn modelId="{E5937BDA-E589-4DAA-B6FD-C9E14A1F051B}" type="presParOf" srcId="{104DEDED-BEF4-4275-8329-3D578BAD5793}" destId="{13AA5FD1-27B0-45BC-A6E2-E38B11382B5C}" srcOrd="3" destOrd="0" presId="urn:microsoft.com/office/officeart/2005/8/layout/lProcess1"/>
    <dgm:cxn modelId="{BAB60D42-4E38-4BDF-8E51-21E4D5CC2DA0}" type="presParOf" srcId="{104DEDED-BEF4-4275-8329-3D578BAD5793}" destId="{7FD51E67-2BD1-4E5F-85E7-C2BBEEF9C619}"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37EAF-8F5B-4A6B-91E3-55089CF99FC8}">
      <dsp:nvSpPr>
        <dsp:cNvPr id="0" name=""/>
        <dsp:cNvSpPr/>
      </dsp:nvSpPr>
      <dsp:spPr>
        <a:xfrm>
          <a:off x="176" y="406171"/>
          <a:ext cx="2205385" cy="78601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1" kern="1200">
              <a:latin typeface="Tahoma" panose="020B0604030504040204" pitchFamily="34" charset="0"/>
              <a:ea typeface="Tahoma" panose="020B0604030504040204" pitchFamily="34" charset="0"/>
              <a:cs typeface="Tahoma" panose="020B0604030504040204" pitchFamily="34" charset="0"/>
            </a:rPr>
            <a:t>Analyse</a:t>
          </a:r>
        </a:p>
        <a:p>
          <a:pPr marL="0" lvl="0" indent="0" algn="ctr" defTabSz="622300">
            <a:lnSpc>
              <a:spcPct val="90000"/>
            </a:lnSpc>
            <a:spcBef>
              <a:spcPct val="0"/>
            </a:spcBef>
            <a:spcAft>
              <a:spcPct val="35000"/>
            </a:spcAft>
            <a:buNone/>
          </a:pPr>
          <a:r>
            <a:rPr lang="de-DE" sz="1100" kern="1200">
              <a:latin typeface="Tahoma" panose="020B0604030504040204" pitchFamily="34" charset="0"/>
              <a:ea typeface="Tahoma" panose="020B0604030504040204" pitchFamily="34" charset="0"/>
              <a:cs typeface="Tahoma" panose="020B0604030504040204" pitchFamily="34" charset="0"/>
            </a:rPr>
            <a:t> (Nutzerkontext verstehen)</a:t>
          </a:r>
        </a:p>
      </dsp:txBody>
      <dsp:txXfrm>
        <a:off x="23197" y="429192"/>
        <a:ext cx="2159343" cy="739968"/>
      </dsp:txXfrm>
    </dsp:sp>
    <dsp:sp modelId="{B597CD3B-0102-4481-9C37-493B182562A6}">
      <dsp:nvSpPr>
        <dsp:cNvPr id="0" name=""/>
        <dsp:cNvSpPr/>
      </dsp:nvSpPr>
      <dsp:spPr>
        <a:xfrm rot="5400000">
          <a:off x="1054626" y="1240424"/>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60AD9E-FD35-42C5-8E01-03DE4ED09A50}">
      <dsp:nvSpPr>
        <dsp:cNvPr id="0" name=""/>
        <dsp:cNvSpPr/>
      </dsp:nvSpPr>
      <dsp:spPr>
        <a:xfrm>
          <a:off x="176" y="1385152"/>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a:latin typeface="Tahoma" panose="020B0604030504040204" pitchFamily="34" charset="0"/>
              <a:ea typeface="Tahoma" panose="020B0604030504040204" pitchFamily="34" charset="0"/>
              <a:cs typeface="Tahoma" panose="020B0604030504040204" pitchFamily="34" charset="0"/>
            </a:rPr>
            <a:t>Contextual Inquiry</a:t>
          </a:r>
        </a:p>
      </dsp:txBody>
      <dsp:txXfrm>
        <a:off x="16324" y="1401300"/>
        <a:ext cx="2173089" cy="519050"/>
      </dsp:txXfrm>
    </dsp:sp>
    <dsp:sp modelId="{F3BFD6CA-21C3-4DCC-A214-70DA3132FCC7}">
      <dsp:nvSpPr>
        <dsp:cNvPr id="0" name=""/>
        <dsp:cNvSpPr/>
      </dsp:nvSpPr>
      <dsp:spPr>
        <a:xfrm rot="5400000">
          <a:off x="1054626" y="1984742"/>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C24102-74B1-4A87-9363-8EB55C4C4713}">
      <dsp:nvSpPr>
        <dsp:cNvPr id="0" name=""/>
        <dsp:cNvSpPr/>
      </dsp:nvSpPr>
      <dsp:spPr>
        <a:xfrm>
          <a:off x="176" y="2129470"/>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a:latin typeface="Tahoma" panose="020B0604030504040204" pitchFamily="34" charset="0"/>
              <a:ea typeface="Tahoma" panose="020B0604030504040204" pitchFamily="34" charset="0"/>
              <a:cs typeface="Tahoma" panose="020B0604030504040204" pitchFamily="34" charset="0"/>
            </a:rPr>
            <a:t>Beobachtungen</a:t>
          </a:r>
        </a:p>
      </dsp:txBody>
      <dsp:txXfrm>
        <a:off x="16324" y="2145618"/>
        <a:ext cx="2173089" cy="519050"/>
      </dsp:txXfrm>
    </dsp:sp>
    <dsp:sp modelId="{7BBE961D-367B-4B12-BC6D-7CD1B1316ECB}">
      <dsp:nvSpPr>
        <dsp:cNvPr id="0" name=""/>
        <dsp:cNvSpPr/>
      </dsp:nvSpPr>
      <dsp:spPr>
        <a:xfrm rot="5400000">
          <a:off x="1054626" y="2729059"/>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9E0671-7315-4595-B205-58C9C294A576}">
      <dsp:nvSpPr>
        <dsp:cNvPr id="0" name=""/>
        <dsp:cNvSpPr/>
      </dsp:nvSpPr>
      <dsp:spPr>
        <a:xfrm>
          <a:off x="176" y="2873788"/>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a:latin typeface="Tahoma" panose="020B0604030504040204" pitchFamily="34" charset="0"/>
              <a:ea typeface="Tahoma" panose="020B0604030504040204" pitchFamily="34" charset="0"/>
              <a:cs typeface="Tahoma" panose="020B0604030504040204" pitchFamily="34" charset="0"/>
            </a:rPr>
            <a:t>Interviews</a:t>
          </a:r>
        </a:p>
      </dsp:txBody>
      <dsp:txXfrm>
        <a:off x="16324" y="2889936"/>
        <a:ext cx="2173089" cy="519050"/>
      </dsp:txXfrm>
    </dsp:sp>
    <dsp:sp modelId="{00C382F8-6BE1-4F2F-A4B5-B5AD8087A9A1}">
      <dsp:nvSpPr>
        <dsp:cNvPr id="0" name=""/>
        <dsp:cNvSpPr/>
      </dsp:nvSpPr>
      <dsp:spPr>
        <a:xfrm rot="5400000">
          <a:off x="1054626" y="3473377"/>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24CD31-7B1F-4D82-B480-AFC425D7B79D}">
      <dsp:nvSpPr>
        <dsp:cNvPr id="0" name=""/>
        <dsp:cNvSpPr/>
      </dsp:nvSpPr>
      <dsp:spPr>
        <a:xfrm>
          <a:off x="176" y="3618105"/>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a:latin typeface="Tahoma" panose="020B0604030504040204" pitchFamily="34" charset="0"/>
              <a:ea typeface="Tahoma" panose="020B0604030504040204" pitchFamily="34" charset="0"/>
              <a:cs typeface="Tahoma" panose="020B0604030504040204" pitchFamily="34" charset="0"/>
            </a:rPr>
            <a:t>Fragebögen …</a:t>
          </a:r>
        </a:p>
      </dsp:txBody>
      <dsp:txXfrm>
        <a:off x="16324" y="3634253"/>
        <a:ext cx="2173089" cy="519050"/>
      </dsp:txXfrm>
    </dsp:sp>
    <dsp:sp modelId="{A7DD61C7-B154-4909-989D-BE0FD395A681}">
      <dsp:nvSpPr>
        <dsp:cNvPr id="0" name=""/>
        <dsp:cNvSpPr/>
      </dsp:nvSpPr>
      <dsp:spPr>
        <a:xfrm>
          <a:off x="2514315" y="406171"/>
          <a:ext cx="2205385" cy="78601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1" kern="1200">
              <a:latin typeface="Tahoma" panose="020B0604030504040204" pitchFamily="34" charset="0"/>
              <a:ea typeface="Tahoma" panose="020B0604030504040204" pitchFamily="34" charset="0"/>
              <a:cs typeface="Tahoma" panose="020B0604030504040204" pitchFamily="34" charset="0"/>
            </a:rPr>
            <a:t>Modellieren und spezifizieren </a:t>
          </a:r>
          <a:r>
            <a:rPr lang="de-DE" sz="1100" kern="1200">
              <a:latin typeface="Tahoma" panose="020B0604030504040204" pitchFamily="34" charset="0"/>
              <a:ea typeface="Tahoma" panose="020B0604030504040204" pitchFamily="34" charset="0"/>
              <a:cs typeface="Tahoma" panose="020B0604030504040204" pitchFamily="34" charset="0"/>
            </a:rPr>
            <a:t>(Nutzeranforderungen spezifizieren)</a:t>
          </a:r>
        </a:p>
      </dsp:txBody>
      <dsp:txXfrm>
        <a:off x="2537336" y="429192"/>
        <a:ext cx="2159343" cy="739968"/>
      </dsp:txXfrm>
    </dsp:sp>
    <dsp:sp modelId="{9AE0A7F1-C04C-40C0-BB7F-A221F6858954}">
      <dsp:nvSpPr>
        <dsp:cNvPr id="0" name=""/>
        <dsp:cNvSpPr/>
      </dsp:nvSpPr>
      <dsp:spPr>
        <a:xfrm rot="5400000">
          <a:off x="3568765" y="1240424"/>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FEC658-0247-43C9-BCAB-C5E5C2D1A53E}">
      <dsp:nvSpPr>
        <dsp:cNvPr id="0" name=""/>
        <dsp:cNvSpPr/>
      </dsp:nvSpPr>
      <dsp:spPr>
        <a:xfrm>
          <a:off x="2514315" y="1385152"/>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a:latin typeface="Tahoma" panose="020B0604030504040204" pitchFamily="34" charset="0"/>
              <a:ea typeface="Tahoma" panose="020B0604030504040204" pitchFamily="34" charset="0"/>
              <a:cs typeface="Tahoma" panose="020B0604030504040204" pitchFamily="34" charset="0"/>
            </a:rPr>
            <a:t>Personas und Szenarien</a:t>
          </a:r>
        </a:p>
      </dsp:txBody>
      <dsp:txXfrm>
        <a:off x="2530463" y="1401300"/>
        <a:ext cx="2173089" cy="519050"/>
      </dsp:txXfrm>
    </dsp:sp>
    <dsp:sp modelId="{074E067E-846F-4AC1-B692-12FD9F808923}">
      <dsp:nvSpPr>
        <dsp:cNvPr id="0" name=""/>
        <dsp:cNvSpPr/>
      </dsp:nvSpPr>
      <dsp:spPr>
        <a:xfrm rot="5400000">
          <a:off x="3568765" y="1984742"/>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887462-A52A-490E-9A01-764742D8C4E8}">
      <dsp:nvSpPr>
        <dsp:cNvPr id="0" name=""/>
        <dsp:cNvSpPr/>
      </dsp:nvSpPr>
      <dsp:spPr>
        <a:xfrm>
          <a:off x="2514315" y="2129470"/>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a:latin typeface="Tahoma" panose="020B0604030504040204" pitchFamily="34" charset="0"/>
              <a:ea typeface="Tahoma" panose="020B0604030504040204" pitchFamily="34" charset="0"/>
              <a:cs typeface="Tahoma" panose="020B0604030504040204" pitchFamily="34" charset="0"/>
            </a:rPr>
            <a:t>Use Cases</a:t>
          </a:r>
        </a:p>
      </dsp:txBody>
      <dsp:txXfrm>
        <a:off x="2530463" y="2145618"/>
        <a:ext cx="2173089" cy="519050"/>
      </dsp:txXfrm>
    </dsp:sp>
    <dsp:sp modelId="{F55C6BF3-FE6E-456F-9500-FF84E58A9EF2}">
      <dsp:nvSpPr>
        <dsp:cNvPr id="0" name=""/>
        <dsp:cNvSpPr/>
      </dsp:nvSpPr>
      <dsp:spPr>
        <a:xfrm rot="5400000">
          <a:off x="3568765" y="2729059"/>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D6F187-611B-4107-88B9-17D0671C0A0E}">
      <dsp:nvSpPr>
        <dsp:cNvPr id="0" name=""/>
        <dsp:cNvSpPr/>
      </dsp:nvSpPr>
      <dsp:spPr>
        <a:xfrm>
          <a:off x="2514315" y="2873788"/>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a:latin typeface="Tahoma" panose="020B0604030504040204" pitchFamily="34" charset="0"/>
              <a:ea typeface="Tahoma" panose="020B0604030504040204" pitchFamily="34" charset="0"/>
              <a:cs typeface="Tahoma" panose="020B0604030504040204" pitchFamily="34" charset="0"/>
            </a:rPr>
            <a:t>Storyboards</a:t>
          </a:r>
        </a:p>
      </dsp:txBody>
      <dsp:txXfrm>
        <a:off x="2530463" y="2889936"/>
        <a:ext cx="2173089" cy="519050"/>
      </dsp:txXfrm>
    </dsp:sp>
    <dsp:sp modelId="{1CDD0301-573A-4888-9F85-7FFC00BD2C03}">
      <dsp:nvSpPr>
        <dsp:cNvPr id="0" name=""/>
        <dsp:cNvSpPr/>
      </dsp:nvSpPr>
      <dsp:spPr>
        <a:xfrm rot="5400000">
          <a:off x="3568765" y="3473377"/>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18E8FC-8376-4154-ABD1-00A0C3732922}">
      <dsp:nvSpPr>
        <dsp:cNvPr id="0" name=""/>
        <dsp:cNvSpPr/>
      </dsp:nvSpPr>
      <dsp:spPr>
        <a:xfrm>
          <a:off x="2514315" y="3618105"/>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a:latin typeface="Tahoma" panose="020B0604030504040204" pitchFamily="34" charset="0"/>
              <a:ea typeface="Tahoma" panose="020B0604030504040204" pitchFamily="34" charset="0"/>
              <a:cs typeface="Tahoma" panose="020B0604030504040204" pitchFamily="34" charset="0"/>
            </a:rPr>
            <a:t>UX Prototyping, Wireframes</a:t>
          </a:r>
        </a:p>
      </dsp:txBody>
      <dsp:txXfrm>
        <a:off x="2530463" y="3634253"/>
        <a:ext cx="2173089" cy="519050"/>
      </dsp:txXfrm>
    </dsp:sp>
    <dsp:sp modelId="{D8FB96C9-B33E-46F1-A051-D205F9358184}">
      <dsp:nvSpPr>
        <dsp:cNvPr id="0" name=""/>
        <dsp:cNvSpPr/>
      </dsp:nvSpPr>
      <dsp:spPr>
        <a:xfrm rot="5400000">
          <a:off x="3568765" y="4217695"/>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62F3DB-A0C8-4649-A94D-943F32479659}">
      <dsp:nvSpPr>
        <dsp:cNvPr id="0" name=""/>
        <dsp:cNvSpPr/>
      </dsp:nvSpPr>
      <dsp:spPr>
        <a:xfrm>
          <a:off x="2514315" y="4362423"/>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a:latin typeface="Tahoma" panose="020B0604030504040204" pitchFamily="34" charset="0"/>
              <a:ea typeface="Tahoma" panose="020B0604030504040204" pitchFamily="34" charset="0"/>
              <a:cs typeface="Tahoma" panose="020B0604030504040204" pitchFamily="34" charset="0"/>
            </a:rPr>
            <a:t>Styleguides …</a:t>
          </a:r>
        </a:p>
      </dsp:txBody>
      <dsp:txXfrm>
        <a:off x="2530463" y="4378571"/>
        <a:ext cx="2173089" cy="519050"/>
      </dsp:txXfrm>
    </dsp:sp>
    <dsp:sp modelId="{F8324098-EBFD-4FD5-AC78-A686CFE46132}">
      <dsp:nvSpPr>
        <dsp:cNvPr id="0" name=""/>
        <dsp:cNvSpPr/>
      </dsp:nvSpPr>
      <dsp:spPr>
        <a:xfrm>
          <a:off x="5028455" y="406171"/>
          <a:ext cx="2205385" cy="78601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1" kern="1200">
              <a:latin typeface="Tahoma" panose="020B0604030504040204" pitchFamily="34" charset="0"/>
              <a:ea typeface="Tahoma" panose="020B0604030504040204" pitchFamily="34" charset="0"/>
              <a:cs typeface="Tahoma" panose="020B0604030504040204" pitchFamily="34" charset="0"/>
            </a:rPr>
            <a:t>Realisierung</a:t>
          </a:r>
        </a:p>
        <a:p>
          <a:pPr marL="0" lvl="0" indent="0" algn="ctr" defTabSz="622300">
            <a:lnSpc>
              <a:spcPct val="90000"/>
            </a:lnSpc>
            <a:spcBef>
              <a:spcPct val="0"/>
            </a:spcBef>
            <a:spcAft>
              <a:spcPct val="35000"/>
            </a:spcAft>
            <a:buNone/>
          </a:pPr>
          <a:r>
            <a:rPr lang="de-DE" sz="1200" kern="1200">
              <a:latin typeface="Tahoma" panose="020B0604030504040204" pitchFamily="34" charset="0"/>
              <a:ea typeface="Tahoma" panose="020B0604030504040204" pitchFamily="34" charset="0"/>
              <a:cs typeface="Tahoma" panose="020B0604030504040204" pitchFamily="34" charset="0"/>
            </a:rPr>
            <a:t>(Gestaltungslösungen entwerfen)</a:t>
          </a:r>
        </a:p>
      </dsp:txBody>
      <dsp:txXfrm>
        <a:off x="5051476" y="429192"/>
        <a:ext cx="2159343" cy="739968"/>
      </dsp:txXfrm>
    </dsp:sp>
    <dsp:sp modelId="{B0CF8325-BC46-435F-9F30-4D27EC1CA97C}">
      <dsp:nvSpPr>
        <dsp:cNvPr id="0" name=""/>
        <dsp:cNvSpPr/>
      </dsp:nvSpPr>
      <dsp:spPr>
        <a:xfrm rot="5400000">
          <a:off x="6082905" y="1240424"/>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6966CE-0185-43C5-83E0-517CF85D4A22}">
      <dsp:nvSpPr>
        <dsp:cNvPr id="0" name=""/>
        <dsp:cNvSpPr/>
      </dsp:nvSpPr>
      <dsp:spPr>
        <a:xfrm>
          <a:off x="5028455" y="1385152"/>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de-DE" sz="1700" kern="1200">
              <a:latin typeface="Tahoma" panose="020B0604030504040204" pitchFamily="34" charset="0"/>
              <a:ea typeface="Tahoma" panose="020B0604030504040204" pitchFamily="34" charset="0"/>
              <a:cs typeface="Tahoma" panose="020B0604030504040204" pitchFamily="34" charset="0"/>
            </a:rPr>
            <a:t>Mock-</a:t>
          </a:r>
          <a:r>
            <a:rPr lang="de-DE" sz="1700" kern="1200" err="1">
              <a:latin typeface="Tahoma" panose="020B0604030504040204" pitchFamily="34" charset="0"/>
              <a:ea typeface="Tahoma" panose="020B0604030504040204" pitchFamily="34" charset="0"/>
              <a:cs typeface="Tahoma" panose="020B0604030504040204" pitchFamily="34" charset="0"/>
            </a:rPr>
            <a:t>up</a:t>
          </a:r>
          <a:r>
            <a:rPr lang="de-DE" sz="1700" kern="1200">
              <a:latin typeface="Tahoma" panose="020B0604030504040204" pitchFamily="34" charset="0"/>
              <a:ea typeface="Tahoma" panose="020B0604030504040204" pitchFamily="34" charset="0"/>
              <a:cs typeface="Tahoma" panose="020B0604030504040204" pitchFamily="34" charset="0"/>
            </a:rPr>
            <a:t> …</a:t>
          </a:r>
        </a:p>
      </dsp:txBody>
      <dsp:txXfrm>
        <a:off x="5044603" y="1401300"/>
        <a:ext cx="2173089" cy="519050"/>
      </dsp:txXfrm>
    </dsp:sp>
    <dsp:sp modelId="{171ACB8F-0DB5-4266-809A-9A35E9A312C0}">
      <dsp:nvSpPr>
        <dsp:cNvPr id="0" name=""/>
        <dsp:cNvSpPr/>
      </dsp:nvSpPr>
      <dsp:spPr>
        <a:xfrm>
          <a:off x="7542595" y="406171"/>
          <a:ext cx="2205385" cy="78601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b="1" kern="1200">
              <a:latin typeface="Tahoma" panose="020B0604030504040204" pitchFamily="34" charset="0"/>
              <a:ea typeface="Tahoma" panose="020B0604030504040204" pitchFamily="34" charset="0"/>
              <a:cs typeface="Tahoma" panose="020B0604030504040204" pitchFamily="34" charset="0"/>
            </a:rPr>
            <a:t>Evaluation</a:t>
          </a:r>
          <a:r>
            <a:rPr lang="de-DE" sz="1400" kern="1200">
              <a:latin typeface="Tahoma" panose="020B0604030504040204" pitchFamily="34" charset="0"/>
              <a:ea typeface="Tahoma" panose="020B0604030504040204" pitchFamily="34" charset="0"/>
              <a:cs typeface="Tahoma" panose="020B0604030504040204" pitchFamily="34" charset="0"/>
            </a:rPr>
            <a:t> </a:t>
          </a:r>
          <a:r>
            <a:rPr lang="de-DE" sz="1200" kern="1200">
              <a:latin typeface="Tahoma" panose="020B0604030504040204" pitchFamily="34" charset="0"/>
              <a:ea typeface="Tahoma" panose="020B0604030504040204" pitchFamily="34" charset="0"/>
              <a:cs typeface="Tahoma" panose="020B0604030504040204" pitchFamily="34" charset="0"/>
            </a:rPr>
            <a:t>(Gestaltungslösungen evaluieren)</a:t>
          </a:r>
          <a:endParaRPr lang="de-DE" sz="1400" kern="1200">
            <a:latin typeface="Tahoma" panose="020B0604030504040204" pitchFamily="34" charset="0"/>
            <a:ea typeface="Tahoma" panose="020B0604030504040204" pitchFamily="34" charset="0"/>
            <a:cs typeface="Tahoma" panose="020B0604030504040204" pitchFamily="34" charset="0"/>
          </a:endParaRPr>
        </a:p>
      </dsp:txBody>
      <dsp:txXfrm>
        <a:off x="7565616" y="429192"/>
        <a:ext cx="2159343" cy="739968"/>
      </dsp:txXfrm>
    </dsp:sp>
    <dsp:sp modelId="{9A78510D-88B7-4753-B316-ECC9BF0D9A59}">
      <dsp:nvSpPr>
        <dsp:cNvPr id="0" name=""/>
        <dsp:cNvSpPr/>
      </dsp:nvSpPr>
      <dsp:spPr>
        <a:xfrm rot="5400000">
          <a:off x="8597045" y="1240424"/>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77B5A4-7B3F-4EDC-97F7-24F016000C6A}">
      <dsp:nvSpPr>
        <dsp:cNvPr id="0" name=""/>
        <dsp:cNvSpPr/>
      </dsp:nvSpPr>
      <dsp:spPr>
        <a:xfrm>
          <a:off x="7542595" y="1385152"/>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a:latin typeface="Tahoma" panose="020B0604030504040204" pitchFamily="34" charset="0"/>
              <a:ea typeface="Tahoma" panose="020B0604030504040204" pitchFamily="34" charset="0"/>
              <a:cs typeface="Tahoma" panose="020B0604030504040204" pitchFamily="34" charset="0"/>
            </a:rPr>
            <a:t>Usability Testing</a:t>
          </a:r>
        </a:p>
      </dsp:txBody>
      <dsp:txXfrm>
        <a:off x="7558743" y="1401300"/>
        <a:ext cx="2173089" cy="519050"/>
      </dsp:txXfrm>
    </dsp:sp>
    <dsp:sp modelId="{13AA5FD1-27B0-45BC-A6E2-E38B11382B5C}">
      <dsp:nvSpPr>
        <dsp:cNvPr id="0" name=""/>
        <dsp:cNvSpPr/>
      </dsp:nvSpPr>
      <dsp:spPr>
        <a:xfrm rot="5400000">
          <a:off x="8597045" y="1984742"/>
          <a:ext cx="96485" cy="9648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D51E67-2BD1-4E5F-85E7-C2BBEEF9C619}">
      <dsp:nvSpPr>
        <dsp:cNvPr id="0" name=""/>
        <dsp:cNvSpPr/>
      </dsp:nvSpPr>
      <dsp:spPr>
        <a:xfrm>
          <a:off x="7542595" y="2129470"/>
          <a:ext cx="2205385" cy="551346"/>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de-DE" sz="1700" kern="1200">
              <a:latin typeface="Tahoma" panose="020B0604030504040204" pitchFamily="34" charset="0"/>
              <a:ea typeface="Tahoma" panose="020B0604030504040204" pitchFamily="34" charset="0"/>
              <a:cs typeface="Tahoma" panose="020B0604030504040204" pitchFamily="34" charset="0"/>
            </a:rPr>
            <a:t>Fragebögen …</a:t>
          </a:r>
        </a:p>
      </dsp:txBody>
      <dsp:txXfrm>
        <a:off x="7558743" y="2145618"/>
        <a:ext cx="2173089" cy="51905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99012"/>
          </a:xfrm>
          <a:prstGeom prst="rect">
            <a:avLst/>
          </a:prstGeom>
        </p:spPr>
        <p:txBody>
          <a:bodyPr vert="horz" lIns="91440" tIns="45720" rIns="91440" bIns="45720" rtlCol="0"/>
          <a:lstStyle>
            <a:lvl1pPr algn="r">
              <a:defRPr sz="1200"/>
            </a:lvl1pPr>
          </a:lstStyle>
          <a:p>
            <a:fld id="{D52763BC-893D-40B5-8713-E5F3541B7EA9}" type="datetimeFigureOut">
              <a:rPr lang="de-DE" smtClean="0"/>
              <a:t>11.09.2024</a:t>
            </a:fld>
            <a:endParaRPr lang="de-DE"/>
          </a:p>
        </p:txBody>
      </p:sp>
      <p:sp>
        <p:nvSpPr>
          <p:cNvPr id="4" name="Fußzeilenplatzhalter 3"/>
          <p:cNvSpPr>
            <a:spLocks noGrp="1"/>
          </p:cNvSpPr>
          <p:nvPr>
            <p:ph type="ftr" sz="quarter" idx="2"/>
          </p:nvPr>
        </p:nvSpPr>
        <p:spPr>
          <a:xfrm>
            <a:off x="0" y="9446678"/>
            <a:ext cx="2971800" cy="499011"/>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9446678"/>
            <a:ext cx="2971800" cy="499011"/>
          </a:xfrm>
          <a:prstGeom prst="rect">
            <a:avLst/>
          </a:prstGeom>
        </p:spPr>
        <p:txBody>
          <a:bodyPr vert="horz" lIns="91440" tIns="45720" rIns="91440" bIns="45720" rtlCol="0" anchor="b"/>
          <a:lstStyle>
            <a:lvl1pPr algn="r">
              <a:defRPr sz="1200"/>
            </a:lvl1pPr>
          </a:lstStyle>
          <a:p>
            <a:fld id="{050E0CCE-72F6-4A53-9542-BC5DBC09A46D}" type="slidenum">
              <a:rPr lang="de-DE" smtClean="0"/>
              <a:t>‹Nr.›</a:t>
            </a:fld>
            <a:endParaRPr lang="de-DE"/>
          </a:p>
        </p:txBody>
      </p:sp>
    </p:spTree>
    <p:extLst>
      <p:ext uri="{BB962C8B-B14F-4D97-AF65-F5344CB8AC3E}">
        <p14:creationId xmlns:p14="http://schemas.microsoft.com/office/powerpoint/2010/main" val="1900203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984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98475"/>
          </a:xfrm>
          <a:prstGeom prst="rect">
            <a:avLst/>
          </a:prstGeom>
        </p:spPr>
        <p:txBody>
          <a:bodyPr vert="horz" lIns="91440" tIns="45720" rIns="91440" bIns="45720" rtlCol="0"/>
          <a:lstStyle>
            <a:lvl1pPr algn="r">
              <a:defRPr sz="1200"/>
            </a:lvl1pPr>
          </a:lstStyle>
          <a:p>
            <a:fld id="{91B05081-933D-4E91-B890-3553FD551AE8}" type="datetimeFigureOut">
              <a:rPr lang="de-DE" smtClean="0"/>
              <a:t>11.09.2024</a:t>
            </a:fld>
            <a:endParaRPr lang="de-DE"/>
          </a:p>
        </p:txBody>
      </p:sp>
      <p:sp>
        <p:nvSpPr>
          <p:cNvPr id="4" name="Folienbildplatzhalter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786313"/>
            <a:ext cx="5486400" cy="3916362"/>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47213"/>
            <a:ext cx="2971800" cy="4984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9447213"/>
            <a:ext cx="2971800" cy="498475"/>
          </a:xfrm>
          <a:prstGeom prst="rect">
            <a:avLst/>
          </a:prstGeom>
        </p:spPr>
        <p:txBody>
          <a:bodyPr vert="horz" lIns="91440" tIns="45720" rIns="91440" bIns="45720" rtlCol="0" anchor="b"/>
          <a:lstStyle>
            <a:lvl1pPr algn="r">
              <a:defRPr sz="1200"/>
            </a:lvl1pPr>
          </a:lstStyle>
          <a:p>
            <a:fld id="{B481C560-3233-4E8A-928C-6AAFD8F21E1A}" type="slidenum">
              <a:rPr lang="de-DE" smtClean="0"/>
              <a:t>‹Nr.›</a:t>
            </a:fld>
            <a:endParaRPr lang="de-DE"/>
          </a:p>
        </p:txBody>
      </p:sp>
    </p:spTree>
    <p:extLst>
      <p:ext uri="{BB962C8B-B14F-4D97-AF65-F5344CB8AC3E}">
        <p14:creationId xmlns:p14="http://schemas.microsoft.com/office/powerpoint/2010/main" val="79433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lienbildplatzhalter 1">
            <a:extLst>
              <a:ext uri="{FF2B5EF4-FFF2-40B4-BE49-F238E27FC236}">
                <a16:creationId xmlns:a16="http://schemas.microsoft.com/office/drawing/2014/main" id="{A31398BB-F8FA-498B-901A-7C83E51746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izenplatzhalter 2">
            <a:extLst>
              <a:ext uri="{FF2B5EF4-FFF2-40B4-BE49-F238E27FC236}">
                <a16:creationId xmlns:a16="http://schemas.microsoft.com/office/drawing/2014/main" id="{6EE531B0-B31F-4207-BEC9-CEAAAA538E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
        <p:nvSpPr>
          <p:cNvPr id="4" name="Foliennummernplatzhalter 3">
            <a:extLst>
              <a:ext uri="{FF2B5EF4-FFF2-40B4-BE49-F238E27FC236}">
                <a16:creationId xmlns:a16="http://schemas.microsoft.com/office/drawing/2014/main" id="{038449BE-108D-46D4-A563-44782AAC795A}"/>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16251C-2D6E-4BA8-95F2-87E86FB0DCDE}" type="slidenum">
              <a:rPr lang="de-DE" altLang="de-DE">
                <a:latin typeface="Calibri" panose="020F0502020204030204" pitchFamily="34" charset="0"/>
              </a:rPr>
              <a:pPr eaLnBrk="1" hangingPunct="1"/>
              <a:t>6</a:t>
            </a:fld>
            <a:endParaRPr lang="de-DE" altLang="de-DE">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481C560-3233-4E8A-928C-6AAFD8F21E1A}" type="slidenum">
              <a:rPr lang="de-DE" smtClean="0"/>
              <a:t>17</a:t>
            </a:fld>
            <a:endParaRPr lang="de-DE"/>
          </a:p>
        </p:txBody>
      </p:sp>
    </p:spTree>
    <p:extLst>
      <p:ext uri="{BB962C8B-B14F-4D97-AF65-F5344CB8AC3E}">
        <p14:creationId xmlns:p14="http://schemas.microsoft.com/office/powerpoint/2010/main" val="1219171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Evtl. Exkurs: https://youtu.be/gaiVjJWOUWE</a:t>
            </a:r>
          </a:p>
          <a:p>
            <a:endParaRPr lang="de-DE"/>
          </a:p>
        </p:txBody>
      </p:sp>
      <p:sp>
        <p:nvSpPr>
          <p:cNvPr id="4" name="Foliennummernplatzhalter 3"/>
          <p:cNvSpPr>
            <a:spLocks noGrp="1"/>
          </p:cNvSpPr>
          <p:nvPr>
            <p:ph type="sldNum" sz="quarter" idx="5"/>
          </p:nvPr>
        </p:nvSpPr>
        <p:spPr/>
        <p:txBody>
          <a:bodyPr/>
          <a:lstStyle/>
          <a:p>
            <a:fld id="{B481C560-3233-4E8A-928C-6AAFD8F21E1A}" type="slidenum">
              <a:rPr lang="de-DE" smtClean="0"/>
              <a:t>18</a:t>
            </a:fld>
            <a:endParaRPr lang="de-DE"/>
          </a:p>
        </p:txBody>
      </p:sp>
    </p:spTree>
    <p:extLst>
      <p:ext uri="{BB962C8B-B14F-4D97-AF65-F5344CB8AC3E}">
        <p14:creationId xmlns:p14="http://schemas.microsoft.com/office/powerpoint/2010/main" val="97126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Optionaler Exkurs- ggf. überspringen</a:t>
            </a:r>
          </a:p>
          <a:p>
            <a:endParaRPr lang="de-DE"/>
          </a:p>
          <a:p>
            <a:r>
              <a:rPr lang="de-DE"/>
              <a:t>Evtl. Exkurs: https://youtu.be/gaiVjJWOUWE</a:t>
            </a:r>
          </a:p>
          <a:p>
            <a:endParaRPr lang="de-DE"/>
          </a:p>
        </p:txBody>
      </p:sp>
      <p:sp>
        <p:nvSpPr>
          <p:cNvPr id="4" name="Foliennummernplatzhalter 3"/>
          <p:cNvSpPr>
            <a:spLocks noGrp="1"/>
          </p:cNvSpPr>
          <p:nvPr>
            <p:ph type="sldNum" sz="quarter" idx="5"/>
          </p:nvPr>
        </p:nvSpPr>
        <p:spPr/>
        <p:txBody>
          <a:bodyPr/>
          <a:lstStyle/>
          <a:p>
            <a:fld id="{B481C560-3233-4E8A-928C-6AAFD8F21E1A}" type="slidenum">
              <a:rPr lang="de-DE" smtClean="0"/>
              <a:t>19</a:t>
            </a:fld>
            <a:endParaRPr lang="de-DE"/>
          </a:p>
        </p:txBody>
      </p:sp>
    </p:spTree>
    <p:extLst>
      <p:ext uri="{BB962C8B-B14F-4D97-AF65-F5344CB8AC3E}">
        <p14:creationId xmlns:p14="http://schemas.microsoft.com/office/powerpoint/2010/main" val="192538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Evtl. Exkurs: https://youtu.be/gaiVjJWOUWE</a:t>
            </a:r>
          </a:p>
          <a:p>
            <a:endParaRPr lang="de-DE"/>
          </a:p>
        </p:txBody>
      </p:sp>
      <p:sp>
        <p:nvSpPr>
          <p:cNvPr id="4" name="Foliennummernplatzhalter 3"/>
          <p:cNvSpPr>
            <a:spLocks noGrp="1"/>
          </p:cNvSpPr>
          <p:nvPr>
            <p:ph type="sldNum" sz="quarter" idx="5"/>
          </p:nvPr>
        </p:nvSpPr>
        <p:spPr/>
        <p:txBody>
          <a:bodyPr/>
          <a:lstStyle/>
          <a:p>
            <a:fld id="{B481C560-3233-4E8A-928C-6AAFD8F21E1A}" type="slidenum">
              <a:rPr lang="de-DE" smtClean="0"/>
              <a:t>21</a:t>
            </a:fld>
            <a:endParaRPr lang="de-DE"/>
          </a:p>
        </p:txBody>
      </p:sp>
    </p:spTree>
    <p:extLst>
      <p:ext uri="{BB962C8B-B14F-4D97-AF65-F5344CB8AC3E}">
        <p14:creationId xmlns:p14="http://schemas.microsoft.com/office/powerpoint/2010/main" val="1089027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481C560-3233-4E8A-928C-6AAFD8F21E1A}" type="slidenum">
              <a:rPr lang="de-DE" smtClean="0"/>
              <a:t>24</a:t>
            </a:fld>
            <a:endParaRPr lang="de-DE"/>
          </a:p>
        </p:txBody>
      </p:sp>
    </p:spTree>
    <p:extLst>
      <p:ext uri="{BB962C8B-B14F-4D97-AF65-F5344CB8AC3E}">
        <p14:creationId xmlns:p14="http://schemas.microsoft.com/office/powerpoint/2010/main" val="61909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481C560-3233-4E8A-928C-6AAFD8F21E1A}" type="slidenum">
              <a:rPr lang="de-DE" smtClean="0"/>
              <a:t>25</a:t>
            </a:fld>
            <a:endParaRPr lang="de-DE"/>
          </a:p>
        </p:txBody>
      </p:sp>
    </p:spTree>
    <p:extLst>
      <p:ext uri="{BB962C8B-B14F-4D97-AF65-F5344CB8AC3E}">
        <p14:creationId xmlns:p14="http://schemas.microsoft.com/office/powerpoint/2010/main" val="1579400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481C560-3233-4E8A-928C-6AAFD8F21E1A}" type="slidenum">
              <a:rPr lang="de-DE" smtClean="0"/>
              <a:t>26</a:t>
            </a:fld>
            <a:endParaRPr lang="de-DE"/>
          </a:p>
        </p:txBody>
      </p:sp>
    </p:spTree>
    <p:extLst>
      <p:ext uri="{BB962C8B-B14F-4D97-AF65-F5344CB8AC3E}">
        <p14:creationId xmlns:p14="http://schemas.microsoft.com/office/powerpoint/2010/main" val="3367208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481C560-3233-4E8A-928C-6AAFD8F21E1A}" type="slidenum">
              <a:rPr lang="de-DE" smtClean="0"/>
              <a:t>27</a:t>
            </a:fld>
            <a:endParaRPr lang="de-DE"/>
          </a:p>
        </p:txBody>
      </p:sp>
    </p:spTree>
    <p:extLst>
      <p:ext uri="{BB962C8B-B14F-4D97-AF65-F5344CB8AC3E}">
        <p14:creationId xmlns:p14="http://schemas.microsoft.com/office/powerpoint/2010/main" val="1443153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481C560-3233-4E8A-928C-6AAFD8F21E1A}" type="slidenum">
              <a:rPr lang="de-DE" smtClean="0"/>
              <a:t>38</a:t>
            </a:fld>
            <a:endParaRPr lang="de-DE"/>
          </a:p>
        </p:txBody>
      </p:sp>
    </p:spTree>
    <p:extLst>
      <p:ext uri="{BB962C8B-B14F-4D97-AF65-F5344CB8AC3E}">
        <p14:creationId xmlns:p14="http://schemas.microsoft.com/office/powerpoint/2010/main" val="164405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lienbildplatzhalter 1">
            <a:extLst>
              <a:ext uri="{FF2B5EF4-FFF2-40B4-BE49-F238E27FC236}">
                <a16:creationId xmlns:a16="http://schemas.microsoft.com/office/drawing/2014/main" id="{A579717D-1F5C-4AC2-9F9A-0BCD6BBD23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izenplatzhalter 2">
            <a:extLst>
              <a:ext uri="{FF2B5EF4-FFF2-40B4-BE49-F238E27FC236}">
                <a16:creationId xmlns:a16="http://schemas.microsoft.com/office/drawing/2014/main" id="{E034F7FF-73B3-44B4-9377-1673D6BD9B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
        <p:nvSpPr>
          <p:cNvPr id="4" name="Foliennummernplatzhalter 3">
            <a:extLst>
              <a:ext uri="{FF2B5EF4-FFF2-40B4-BE49-F238E27FC236}">
                <a16:creationId xmlns:a16="http://schemas.microsoft.com/office/drawing/2014/main" id="{D01A3F59-86C8-4A67-BEFB-D68CCC6DE332}"/>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B4FE57-05C1-45B4-A586-1B24162537EA}" type="slidenum">
              <a:rPr lang="de-DE" altLang="de-DE">
                <a:latin typeface="Calibri" panose="020F0502020204030204" pitchFamily="34" charset="0"/>
              </a:rPr>
              <a:pPr eaLnBrk="1" hangingPunct="1"/>
              <a:t>7</a:t>
            </a:fld>
            <a:endParaRPr lang="de-DE" altLang="de-DE">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lienbildplatzhalter 1">
            <a:extLst>
              <a:ext uri="{FF2B5EF4-FFF2-40B4-BE49-F238E27FC236}">
                <a16:creationId xmlns:a16="http://schemas.microsoft.com/office/drawing/2014/main" id="{4D2A3950-2323-428D-8CB7-BE5B7B5AF1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izenplatzhalter 2">
            <a:extLst>
              <a:ext uri="{FF2B5EF4-FFF2-40B4-BE49-F238E27FC236}">
                <a16:creationId xmlns:a16="http://schemas.microsoft.com/office/drawing/2014/main" id="{A55E4A25-45BA-4F4C-849A-9D8F0BCD3B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
        <p:nvSpPr>
          <p:cNvPr id="4" name="Foliennummernplatzhalter 3">
            <a:extLst>
              <a:ext uri="{FF2B5EF4-FFF2-40B4-BE49-F238E27FC236}">
                <a16:creationId xmlns:a16="http://schemas.microsoft.com/office/drawing/2014/main" id="{ACF7F23B-D0EE-4D3A-AC95-00F391D2F003}"/>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D3FB76-8CE8-4DC0-8436-FBF254101244}" type="slidenum">
              <a:rPr lang="de-DE" altLang="de-DE">
                <a:latin typeface="Calibri" panose="020F0502020204030204" pitchFamily="34" charset="0"/>
              </a:rPr>
              <a:pPr eaLnBrk="1" hangingPunct="1"/>
              <a:t>8</a:t>
            </a:fld>
            <a:endParaRPr lang="de-DE" altLang="de-DE">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lienbildplatzhalter 1">
            <a:extLst>
              <a:ext uri="{FF2B5EF4-FFF2-40B4-BE49-F238E27FC236}">
                <a16:creationId xmlns:a16="http://schemas.microsoft.com/office/drawing/2014/main" id="{CDA383E1-BB0B-4D9F-A5D9-5F7C8E23D3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izenplatzhalter 2">
            <a:extLst>
              <a:ext uri="{FF2B5EF4-FFF2-40B4-BE49-F238E27FC236}">
                <a16:creationId xmlns:a16="http://schemas.microsoft.com/office/drawing/2014/main" id="{7A898AB3-6481-4784-BF92-1E7EBA855B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
        <p:nvSpPr>
          <p:cNvPr id="4" name="Foliennummernplatzhalter 3">
            <a:extLst>
              <a:ext uri="{FF2B5EF4-FFF2-40B4-BE49-F238E27FC236}">
                <a16:creationId xmlns:a16="http://schemas.microsoft.com/office/drawing/2014/main" id="{D2B82CAE-334B-4411-A98D-A4A0833539D0}"/>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AD7893-AC6A-465D-93F9-8D821FB66EDE}" type="slidenum">
              <a:rPr lang="de-DE" altLang="de-DE">
                <a:latin typeface="Calibri" panose="020F0502020204030204" pitchFamily="34" charset="0"/>
              </a:rPr>
              <a:pPr eaLnBrk="1" hangingPunct="1"/>
              <a:t>9</a:t>
            </a:fld>
            <a:endParaRPr lang="de-DE" altLang="de-DE">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lienbildplatzhalter 1">
            <a:extLst>
              <a:ext uri="{FF2B5EF4-FFF2-40B4-BE49-F238E27FC236}">
                <a16:creationId xmlns:a16="http://schemas.microsoft.com/office/drawing/2014/main" id="{29B20DA0-9F92-4577-A743-EC1F0FC545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izenplatzhalter 2">
            <a:extLst>
              <a:ext uri="{FF2B5EF4-FFF2-40B4-BE49-F238E27FC236}">
                <a16:creationId xmlns:a16="http://schemas.microsoft.com/office/drawing/2014/main" id="{FC7303E5-EF4A-4D8A-BDE8-5782E7488F8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
        <p:nvSpPr>
          <p:cNvPr id="4" name="Foliennummernplatzhalter 3">
            <a:extLst>
              <a:ext uri="{FF2B5EF4-FFF2-40B4-BE49-F238E27FC236}">
                <a16:creationId xmlns:a16="http://schemas.microsoft.com/office/drawing/2014/main" id="{986CA045-C254-4275-AA6E-8143EC2C507D}"/>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FDDCB8D-438F-4360-8F19-1990E58987B7}" type="slidenum">
              <a:rPr lang="de-DE" altLang="de-DE">
                <a:latin typeface="Calibri" panose="020F0502020204030204" pitchFamily="34" charset="0"/>
              </a:rPr>
              <a:pPr eaLnBrk="1" hangingPunct="1"/>
              <a:t>10</a:t>
            </a:fld>
            <a:endParaRPr lang="de-DE" altLang="de-DE">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lienbildplatzhalter 1">
            <a:extLst>
              <a:ext uri="{FF2B5EF4-FFF2-40B4-BE49-F238E27FC236}">
                <a16:creationId xmlns:a16="http://schemas.microsoft.com/office/drawing/2014/main" id="{1BAFA639-0E69-4C30-BAA9-8D02CF6888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izenplatzhalter 2">
            <a:extLst>
              <a:ext uri="{FF2B5EF4-FFF2-40B4-BE49-F238E27FC236}">
                <a16:creationId xmlns:a16="http://schemas.microsoft.com/office/drawing/2014/main" id="{7067E696-8952-43C8-A28F-7E7F8945CB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
        <p:nvSpPr>
          <p:cNvPr id="4" name="Foliennummernplatzhalter 3">
            <a:extLst>
              <a:ext uri="{FF2B5EF4-FFF2-40B4-BE49-F238E27FC236}">
                <a16:creationId xmlns:a16="http://schemas.microsoft.com/office/drawing/2014/main" id="{78C24996-8D28-4E5A-8D17-7051653128F9}"/>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A86C970-5238-474C-95D1-72F650C98045}" type="slidenum">
              <a:rPr lang="de-DE" altLang="de-DE">
                <a:latin typeface="Calibri" panose="020F0502020204030204" pitchFamily="34" charset="0"/>
              </a:rPr>
              <a:pPr eaLnBrk="1" hangingPunct="1"/>
              <a:t>11</a:t>
            </a:fld>
            <a:endParaRPr lang="de-DE" altLang="de-DE">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lienbildplatzhalter 1">
            <a:extLst>
              <a:ext uri="{FF2B5EF4-FFF2-40B4-BE49-F238E27FC236}">
                <a16:creationId xmlns:a16="http://schemas.microsoft.com/office/drawing/2014/main" id="{C98402F5-2A18-42F2-AA18-93D3960F9E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izenplatzhalter 2">
            <a:extLst>
              <a:ext uri="{FF2B5EF4-FFF2-40B4-BE49-F238E27FC236}">
                <a16:creationId xmlns:a16="http://schemas.microsoft.com/office/drawing/2014/main" id="{0DDADDF1-FD91-4AD7-85D9-AEDFC19CF1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
        <p:nvSpPr>
          <p:cNvPr id="4" name="Foliennummernplatzhalter 3">
            <a:extLst>
              <a:ext uri="{FF2B5EF4-FFF2-40B4-BE49-F238E27FC236}">
                <a16:creationId xmlns:a16="http://schemas.microsoft.com/office/drawing/2014/main" id="{6E25F663-AF0B-44CF-B921-B541F50F504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6E6A45F-BDFF-4824-A52B-23768A5DB291}" type="slidenum">
              <a:rPr lang="de-DE" altLang="de-DE">
                <a:latin typeface="Calibri" panose="020F0502020204030204" pitchFamily="34" charset="0"/>
              </a:rPr>
              <a:pPr eaLnBrk="1" hangingPunct="1"/>
              <a:t>12</a:t>
            </a:fld>
            <a:endParaRPr lang="de-DE" altLang="de-DE">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a:extLst>
              <a:ext uri="{FF2B5EF4-FFF2-40B4-BE49-F238E27FC236}">
                <a16:creationId xmlns:a16="http://schemas.microsoft.com/office/drawing/2014/main" id="{322375FE-D3C9-4C97-98B0-4A098EF6FF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izenplatzhalter 2">
            <a:extLst>
              <a:ext uri="{FF2B5EF4-FFF2-40B4-BE49-F238E27FC236}">
                <a16:creationId xmlns:a16="http://schemas.microsoft.com/office/drawing/2014/main" id="{5ABD7D49-0F5E-4DAD-8F97-2EB5DF1A42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
        <p:nvSpPr>
          <p:cNvPr id="4" name="Foliennummernplatzhalter 3">
            <a:extLst>
              <a:ext uri="{FF2B5EF4-FFF2-40B4-BE49-F238E27FC236}">
                <a16:creationId xmlns:a16="http://schemas.microsoft.com/office/drawing/2014/main" id="{738A9739-8E1A-4611-86BB-44B7A3E3525C}"/>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4E0CB94-269C-462F-87C5-98B74BB96A71}" type="slidenum">
              <a:rPr lang="de-DE" altLang="de-DE">
                <a:latin typeface="Calibri" panose="020F0502020204030204" pitchFamily="34" charset="0"/>
              </a:rPr>
              <a:pPr eaLnBrk="1" hangingPunct="1"/>
              <a:t>13</a:t>
            </a:fld>
            <a:endParaRPr lang="de-DE" altLang="de-DE">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lienbildplatzhalter 1">
            <a:extLst>
              <a:ext uri="{FF2B5EF4-FFF2-40B4-BE49-F238E27FC236}">
                <a16:creationId xmlns:a16="http://schemas.microsoft.com/office/drawing/2014/main" id="{704F62C5-E75F-4CE9-AD04-41B9A0B218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izenplatzhalter 2">
            <a:extLst>
              <a:ext uri="{FF2B5EF4-FFF2-40B4-BE49-F238E27FC236}">
                <a16:creationId xmlns:a16="http://schemas.microsoft.com/office/drawing/2014/main" id="{23BBF9AC-AFCF-4A20-B410-E4FBDD7CFA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
        <p:nvSpPr>
          <p:cNvPr id="4" name="Foliennummernplatzhalter 3">
            <a:extLst>
              <a:ext uri="{FF2B5EF4-FFF2-40B4-BE49-F238E27FC236}">
                <a16:creationId xmlns:a16="http://schemas.microsoft.com/office/drawing/2014/main" id="{6309D264-5136-4062-8B6A-0C77A320B915}"/>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C38C27F-2C29-4CC4-B7DA-1EAB37E14F58}" type="slidenum">
              <a:rPr lang="de-DE" altLang="de-DE">
                <a:latin typeface="Calibri" panose="020F0502020204030204" pitchFamily="34" charset="0"/>
              </a:rPr>
              <a:pPr eaLnBrk="1" hangingPunct="1"/>
              <a:t>14</a:t>
            </a:fld>
            <a:endParaRPr lang="de-DE" altLang="de-DE">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bitcoindev.network/introduction-to-bitcoin-programming-with-bitcoinjs-and-bitcoin-core/" TargetMode="Externa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61" name="Grafik 60">
            <a:extLst>
              <a:ext uri="{FF2B5EF4-FFF2-40B4-BE49-F238E27FC236}">
                <a16:creationId xmlns:a16="http://schemas.microsoft.com/office/drawing/2014/main" id="{634D0F93-5939-354A-82F6-DCFDC59BA739}"/>
              </a:ext>
            </a:extLst>
          </p:cNvPr>
          <p:cNvPicPr>
            <a:picLocks noChangeAspect="1"/>
          </p:cNvPicPr>
          <p:nvPr userDrawn="1"/>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107" t="438" r="29705" b="438"/>
          <a:stretch>
            <a:fillRect/>
          </a:stretch>
        </p:blipFill>
        <p:spPr>
          <a:xfrm>
            <a:off x="-28281" y="2803142"/>
            <a:ext cx="2917594" cy="4156196"/>
          </a:xfrm>
          <a:custGeom>
            <a:avLst/>
            <a:gdLst>
              <a:gd name="connsiteX0" fmla="*/ 18853 w 2997723"/>
              <a:gd name="connsiteY0" fmla="*/ 0 h 4270342"/>
              <a:gd name="connsiteX1" fmla="*/ 2997723 w 2997723"/>
              <a:gd name="connsiteY1" fmla="*/ 4270342 h 4270342"/>
              <a:gd name="connsiteX2" fmla="*/ 0 w 2997723"/>
              <a:gd name="connsiteY2" fmla="*/ 4270342 h 4270342"/>
              <a:gd name="connsiteX3" fmla="*/ 18853 w 2997723"/>
              <a:gd name="connsiteY3" fmla="*/ 0 h 4270342"/>
            </a:gdLst>
            <a:ahLst/>
            <a:cxnLst>
              <a:cxn ang="0">
                <a:pos x="connsiteX0" y="connsiteY0"/>
              </a:cxn>
              <a:cxn ang="0">
                <a:pos x="connsiteX1" y="connsiteY1"/>
              </a:cxn>
              <a:cxn ang="0">
                <a:pos x="connsiteX2" y="connsiteY2"/>
              </a:cxn>
              <a:cxn ang="0">
                <a:pos x="connsiteX3" y="connsiteY3"/>
              </a:cxn>
            </a:cxnLst>
            <a:rect l="l" t="t" r="r" b="b"/>
            <a:pathLst>
              <a:path w="2997723" h="4270342">
                <a:moveTo>
                  <a:pt x="18853" y="0"/>
                </a:moveTo>
                <a:lnTo>
                  <a:pt x="2997723" y="4270342"/>
                </a:lnTo>
                <a:lnTo>
                  <a:pt x="0" y="4270342"/>
                </a:lnTo>
                <a:cubicBezTo>
                  <a:pt x="6284" y="2856321"/>
                  <a:pt x="12569" y="1442301"/>
                  <a:pt x="18853" y="0"/>
                </a:cubicBezTo>
                <a:close/>
              </a:path>
            </a:pathLst>
          </a:custGeom>
        </p:spPr>
      </p:pic>
      <p:cxnSp>
        <p:nvCxnSpPr>
          <p:cNvPr id="33" name="Gerade Verbindung 32">
            <a:extLst>
              <a:ext uri="{FF2B5EF4-FFF2-40B4-BE49-F238E27FC236}">
                <a16:creationId xmlns:a16="http://schemas.microsoft.com/office/drawing/2014/main" id="{B7B25244-52FE-2A4B-8192-424F60BB8A1D}"/>
              </a:ext>
            </a:extLst>
          </p:cNvPr>
          <p:cNvCxnSpPr>
            <a:cxnSpLocks/>
          </p:cNvCxnSpPr>
          <p:nvPr userDrawn="1"/>
        </p:nvCxnSpPr>
        <p:spPr>
          <a:xfrm flipV="1">
            <a:off x="84841" y="-18605"/>
            <a:ext cx="2686639" cy="2846896"/>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F9294075-1F3C-9D4B-B94C-003E6398FE83}"/>
              </a:ext>
            </a:extLst>
          </p:cNvPr>
          <p:cNvCxnSpPr>
            <a:cxnSpLocks/>
          </p:cNvCxnSpPr>
          <p:nvPr userDrawn="1"/>
        </p:nvCxnSpPr>
        <p:spPr>
          <a:xfrm>
            <a:off x="84841" y="2828291"/>
            <a:ext cx="2780907" cy="4011104"/>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3F9AA4AA-E811-6248-B29C-0BAFE2B7A21C}"/>
              </a:ext>
            </a:extLst>
          </p:cNvPr>
          <p:cNvCxnSpPr>
            <a:cxnSpLocks/>
          </p:cNvCxnSpPr>
          <p:nvPr userDrawn="1"/>
        </p:nvCxnSpPr>
        <p:spPr>
          <a:xfrm flipV="1">
            <a:off x="262003" y="-16685"/>
            <a:ext cx="2686639" cy="284689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8CA33194-E098-7D42-BDDD-DC5D4696C781}"/>
              </a:ext>
            </a:extLst>
          </p:cNvPr>
          <p:cNvCxnSpPr>
            <a:cxnSpLocks/>
          </p:cNvCxnSpPr>
          <p:nvPr userDrawn="1"/>
        </p:nvCxnSpPr>
        <p:spPr>
          <a:xfrm>
            <a:off x="249807" y="2853440"/>
            <a:ext cx="2818615" cy="3998092"/>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nvGrpSpPr>
          <p:cNvPr id="67" name="Gruppieren 66">
            <a:extLst>
              <a:ext uri="{FF2B5EF4-FFF2-40B4-BE49-F238E27FC236}">
                <a16:creationId xmlns:a16="http://schemas.microsoft.com/office/drawing/2014/main" id="{42633957-86B3-6340-B436-D7933A2DD5FB}"/>
              </a:ext>
            </a:extLst>
          </p:cNvPr>
          <p:cNvGrpSpPr/>
          <p:nvPr userDrawn="1"/>
        </p:nvGrpSpPr>
        <p:grpSpPr>
          <a:xfrm>
            <a:off x="89554" y="439784"/>
            <a:ext cx="1338606" cy="965059"/>
            <a:chOff x="84840" y="614047"/>
            <a:chExt cx="1338606" cy="965059"/>
          </a:xfrm>
        </p:grpSpPr>
        <p:pic>
          <p:nvPicPr>
            <p:cNvPr id="8" name="Grafik 7"/>
            <p:cNvPicPr>
              <a:picLocks noChangeAspect="1"/>
            </p:cNvPicPr>
            <p:nvPr userDrawn="1"/>
          </p:nvPicPr>
          <p:blipFill>
            <a:blip r:embed="rId4"/>
            <a:stretch>
              <a:fillRect/>
            </a:stretch>
          </p:blipFill>
          <p:spPr>
            <a:xfrm>
              <a:off x="249807" y="614047"/>
              <a:ext cx="1106175" cy="490819"/>
            </a:xfrm>
            <a:prstGeom prst="rect">
              <a:avLst/>
            </a:prstGeom>
          </p:spPr>
        </p:pic>
        <p:sp>
          <p:nvSpPr>
            <p:cNvPr id="49" name="Textfeld 48">
              <a:extLst>
                <a:ext uri="{FF2B5EF4-FFF2-40B4-BE49-F238E27FC236}">
                  <a16:creationId xmlns:a16="http://schemas.microsoft.com/office/drawing/2014/main" id="{E0591948-AF2C-464A-9304-B4C2CDA22260}"/>
                </a:ext>
              </a:extLst>
            </p:cNvPr>
            <p:cNvSpPr txBox="1"/>
            <p:nvPr userDrawn="1"/>
          </p:nvSpPr>
          <p:spPr>
            <a:xfrm>
              <a:off x="84840" y="1117441"/>
              <a:ext cx="1338606" cy="461665"/>
            </a:xfrm>
            <a:prstGeom prst="rect">
              <a:avLst/>
            </a:prstGeom>
            <a:noFill/>
          </p:spPr>
          <p:txBody>
            <a:bodyPr wrap="square" rtlCol="0">
              <a:spAutoFit/>
            </a:bodyPr>
            <a:lstStyle/>
            <a:p>
              <a:pPr algn="ctr"/>
              <a:r>
                <a:rPr lang="de-DE" sz="1200" b="1">
                  <a:latin typeface="Tahoma" panose="020B0604030504040204" pitchFamily="34" charset="0"/>
                  <a:ea typeface="Tahoma" panose="020B0604030504040204" pitchFamily="34" charset="0"/>
                  <a:cs typeface="Tahoma" panose="020B0604030504040204" pitchFamily="34" charset="0"/>
                </a:rPr>
                <a:t>Fachbereich </a:t>
              </a:r>
            </a:p>
            <a:p>
              <a:pPr algn="ctr"/>
              <a:r>
                <a:rPr lang="de-DE" sz="1200" b="1">
                  <a:latin typeface="Tahoma" panose="020B0604030504040204" pitchFamily="34" charset="0"/>
                  <a:ea typeface="Tahoma" panose="020B0604030504040204" pitchFamily="34" charset="0"/>
                  <a:cs typeface="Tahoma" panose="020B0604030504040204" pitchFamily="34" charset="0"/>
                </a:rPr>
                <a:t>IT</a:t>
              </a:r>
            </a:p>
          </p:txBody>
        </p:sp>
      </p:grpSp>
      <p:sp>
        <p:nvSpPr>
          <p:cNvPr id="63" name="Titel 62">
            <a:extLst>
              <a:ext uri="{FF2B5EF4-FFF2-40B4-BE49-F238E27FC236}">
                <a16:creationId xmlns:a16="http://schemas.microsoft.com/office/drawing/2014/main" id="{9B91EED7-25AF-7546-B228-079E7A223B5F}"/>
              </a:ext>
            </a:extLst>
          </p:cNvPr>
          <p:cNvSpPr>
            <a:spLocks noGrp="1"/>
          </p:cNvSpPr>
          <p:nvPr userDrawn="1">
            <p:ph type="title"/>
          </p:nvPr>
        </p:nvSpPr>
        <p:spPr>
          <a:xfrm>
            <a:off x="1604911" y="2141600"/>
            <a:ext cx="10018713" cy="1366839"/>
          </a:xfrm>
        </p:spPr>
        <p:txBody>
          <a:bodyPr/>
          <a:lstStyle>
            <a:lvl1pPr algn="ctr">
              <a:defRPr/>
            </a:lvl1pPr>
          </a:lstStyle>
          <a:p>
            <a:r>
              <a:rPr lang="de-DE"/>
              <a:t>Mastertitelformat bearbeiten</a:t>
            </a:r>
          </a:p>
        </p:txBody>
      </p:sp>
    </p:spTree>
    <p:extLst>
      <p:ext uri="{BB962C8B-B14F-4D97-AF65-F5344CB8AC3E}">
        <p14:creationId xmlns:p14="http://schemas.microsoft.com/office/powerpoint/2010/main" val="100805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el und Inhalt">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54761" y="348071"/>
            <a:ext cx="10018713" cy="1366839"/>
          </a:xfrm>
        </p:spPr>
        <p:txBody>
          <a:bodyPr/>
          <a:lstStyle>
            <a:lvl1pPr algn="l">
              <a:defRPr/>
            </a:lvl1pPr>
          </a:lstStyle>
          <a:p>
            <a:r>
              <a:rPr lang="de-DE"/>
              <a:t>Mastertitelformat bearbeiten</a:t>
            </a:r>
            <a:endParaRPr lang="en-US"/>
          </a:p>
        </p:txBody>
      </p:sp>
      <p:sp>
        <p:nvSpPr>
          <p:cNvPr id="3" name="Content Placeholder 2"/>
          <p:cNvSpPr>
            <a:spLocks noGrp="1"/>
          </p:cNvSpPr>
          <p:nvPr>
            <p:ph idx="1"/>
          </p:nvPr>
        </p:nvSpPr>
        <p:spPr/>
        <p:txBody>
          <a:bodyPr anchor="t"/>
          <a:lstStyle>
            <a:lvl1pPr>
              <a:buClr>
                <a:srgbClr val="FF9900"/>
              </a:buClr>
              <a:defRPr/>
            </a:lvl1pPr>
            <a:lvl2pPr>
              <a:buClr>
                <a:srgbClr val="FF9900"/>
              </a:buClr>
              <a:defRPr/>
            </a:lvl2pPr>
            <a:lvl3pPr>
              <a:buClr>
                <a:srgbClr val="FF9900"/>
              </a:buClr>
              <a:defRPr/>
            </a:lvl3pPr>
            <a:lvl4pPr>
              <a:buClr>
                <a:srgbClr val="FF9900"/>
              </a:buClr>
              <a:defRPr/>
            </a:lvl4pPr>
            <a:lvl5pPr>
              <a:buClr>
                <a:srgbClr val="FF990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Slide Number Placeholder 5"/>
          <p:cNvSpPr>
            <a:spLocks noGrp="1"/>
          </p:cNvSpPr>
          <p:nvPr>
            <p:ph type="sldNum" sz="quarter" idx="12"/>
          </p:nvPr>
        </p:nvSpPr>
        <p:spPr>
          <a:xfrm>
            <a:off x="220871" y="6275162"/>
            <a:ext cx="816077" cy="365125"/>
          </a:xfrm>
          <a:prstGeom prst="rect">
            <a:avLst/>
          </a:prstGeom>
        </p:spPr>
        <p:txBody>
          <a:bodyPr/>
          <a:lstStyle>
            <a:lvl1pPr algn="ctr">
              <a:defRPr sz="1400">
                <a:latin typeface="Tahoma" panose="020B0604030504040204" pitchFamily="34" charset="0"/>
                <a:ea typeface="Tahoma" panose="020B0604030504040204" pitchFamily="34" charset="0"/>
                <a:cs typeface="Tahoma" panose="020B0604030504040204" pitchFamily="34" charset="0"/>
              </a:defRPr>
            </a:lvl1pPr>
          </a:lstStyle>
          <a:p>
            <a:r>
              <a:rPr lang="en-US"/>
              <a:t>#</a:t>
            </a:r>
            <a:fld id="{3A98EE3D-8CD1-4C3F-BD1C-C98C9596463C}" type="slidenum">
              <a:rPr lang="en-US" smtClean="0"/>
              <a:pPr/>
              <a:t>‹Nr.›</a:t>
            </a:fld>
            <a:endParaRPr lang="en-US"/>
          </a:p>
        </p:txBody>
      </p:sp>
      <p:grpSp>
        <p:nvGrpSpPr>
          <p:cNvPr id="14" name="Gruppieren 13">
            <a:extLst>
              <a:ext uri="{FF2B5EF4-FFF2-40B4-BE49-F238E27FC236}">
                <a16:creationId xmlns:a16="http://schemas.microsoft.com/office/drawing/2014/main" id="{91139A94-0590-3945-A823-6151C1EF8372}"/>
              </a:ext>
            </a:extLst>
          </p:cNvPr>
          <p:cNvGrpSpPr/>
          <p:nvPr userDrawn="1"/>
        </p:nvGrpSpPr>
        <p:grpSpPr>
          <a:xfrm>
            <a:off x="82483" y="0"/>
            <a:ext cx="1713902" cy="6858000"/>
            <a:chOff x="82483" y="0"/>
            <a:chExt cx="1713902" cy="6858000"/>
          </a:xfrm>
        </p:grpSpPr>
        <p:cxnSp>
          <p:nvCxnSpPr>
            <p:cNvPr id="15" name="Gerade Verbindung 14">
              <a:extLst>
                <a:ext uri="{FF2B5EF4-FFF2-40B4-BE49-F238E27FC236}">
                  <a16:creationId xmlns:a16="http://schemas.microsoft.com/office/drawing/2014/main" id="{8C20962D-E19A-1144-962E-269A624BEBD7}"/>
                </a:ext>
              </a:extLst>
            </p:cNvPr>
            <p:cNvCxnSpPr>
              <a:cxnSpLocks/>
            </p:cNvCxnSpPr>
            <p:nvPr userDrawn="1"/>
          </p:nvCxnSpPr>
          <p:spPr>
            <a:xfrm flipV="1">
              <a:off x="82483" y="0"/>
              <a:ext cx="1460758" cy="2838838"/>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6" name="Gerade Verbindung 15">
              <a:extLst>
                <a:ext uri="{FF2B5EF4-FFF2-40B4-BE49-F238E27FC236}">
                  <a16:creationId xmlns:a16="http://schemas.microsoft.com/office/drawing/2014/main" id="{C80B1005-0CD6-8441-940A-3D54F5695FFF}"/>
                </a:ext>
              </a:extLst>
            </p:cNvPr>
            <p:cNvCxnSpPr>
              <a:cxnSpLocks/>
            </p:cNvCxnSpPr>
            <p:nvPr userDrawn="1"/>
          </p:nvCxnSpPr>
          <p:spPr>
            <a:xfrm>
              <a:off x="82483" y="2838838"/>
              <a:ext cx="1512012" cy="3999751"/>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9E01AB73-19A7-D448-AB60-B120FD811589}"/>
                </a:ext>
              </a:extLst>
            </p:cNvPr>
            <p:cNvCxnSpPr>
              <a:cxnSpLocks/>
            </p:cNvCxnSpPr>
            <p:nvPr userDrawn="1"/>
          </p:nvCxnSpPr>
          <p:spPr>
            <a:xfrm flipV="1">
              <a:off x="263870" y="16193"/>
              <a:ext cx="1460758" cy="2838838"/>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31CA0F5A-D7D4-4C4B-82EA-8D5B6749C0A4}"/>
                </a:ext>
              </a:extLst>
            </p:cNvPr>
            <p:cNvCxnSpPr>
              <a:cxnSpLocks/>
            </p:cNvCxnSpPr>
            <p:nvPr userDrawn="1"/>
          </p:nvCxnSpPr>
          <p:spPr>
            <a:xfrm>
              <a:off x="263870" y="2871224"/>
              <a:ext cx="1532515" cy="398677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66E09323-7AB8-1D44-B236-491B091416DB}"/>
              </a:ext>
            </a:extLst>
          </p:cNvPr>
          <p:cNvGrpSpPr/>
          <p:nvPr userDrawn="1"/>
        </p:nvGrpSpPr>
        <p:grpSpPr>
          <a:xfrm>
            <a:off x="-98904" y="444909"/>
            <a:ext cx="1338606" cy="655071"/>
            <a:chOff x="-117968" y="215711"/>
            <a:chExt cx="1338606" cy="655071"/>
          </a:xfrm>
        </p:grpSpPr>
        <p:pic>
          <p:nvPicPr>
            <p:cNvPr id="23" name="Grafik 22">
              <a:extLst>
                <a:ext uri="{FF2B5EF4-FFF2-40B4-BE49-F238E27FC236}">
                  <a16:creationId xmlns:a16="http://schemas.microsoft.com/office/drawing/2014/main" id="{C24CB5F3-1190-524C-85AE-1F052405FF67}"/>
                </a:ext>
              </a:extLst>
            </p:cNvPr>
            <p:cNvPicPr>
              <a:picLocks noChangeAspect="1"/>
            </p:cNvPicPr>
            <p:nvPr userDrawn="1"/>
          </p:nvPicPr>
          <p:blipFill>
            <a:blip r:embed="rId2"/>
            <a:stretch>
              <a:fillRect/>
            </a:stretch>
          </p:blipFill>
          <p:spPr>
            <a:xfrm>
              <a:off x="220871" y="215711"/>
              <a:ext cx="713344" cy="316517"/>
            </a:xfrm>
            <a:prstGeom prst="rect">
              <a:avLst/>
            </a:prstGeom>
          </p:spPr>
        </p:pic>
        <p:sp>
          <p:nvSpPr>
            <p:cNvPr id="24" name="Textfeld 23">
              <a:extLst>
                <a:ext uri="{FF2B5EF4-FFF2-40B4-BE49-F238E27FC236}">
                  <a16:creationId xmlns:a16="http://schemas.microsoft.com/office/drawing/2014/main" id="{D81A5574-906D-2341-8C30-26B3B468BB69}"/>
                </a:ext>
              </a:extLst>
            </p:cNvPr>
            <p:cNvSpPr txBox="1"/>
            <p:nvPr userDrawn="1"/>
          </p:nvSpPr>
          <p:spPr>
            <a:xfrm>
              <a:off x="-117968" y="532228"/>
              <a:ext cx="1338606" cy="338554"/>
            </a:xfrm>
            <a:prstGeom prst="rect">
              <a:avLst/>
            </a:prstGeom>
            <a:noFill/>
          </p:spPr>
          <p:txBody>
            <a:bodyPr wrap="square" rtlCol="0">
              <a:spAutoFit/>
            </a:bodyPr>
            <a:lstStyle/>
            <a:p>
              <a:pPr algn="ctr"/>
              <a:r>
                <a:rPr lang="de-DE" sz="800" b="1">
                  <a:latin typeface="Tahoma" panose="020B0604030504040204" pitchFamily="34" charset="0"/>
                  <a:ea typeface="Tahoma" panose="020B0604030504040204" pitchFamily="34" charset="0"/>
                  <a:cs typeface="Tahoma" panose="020B0604030504040204" pitchFamily="34" charset="0"/>
                </a:rPr>
                <a:t>Fachbereich </a:t>
              </a:r>
            </a:p>
            <a:p>
              <a:pPr algn="ctr"/>
              <a:r>
                <a:rPr lang="de-DE" sz="800" b="1">
                  <a:latin typeface="Tahoma" panose="020B0604030504040204" pitchFamily="34" charset="0"/>
                  <a:ea typeface="Tahoma" panose="020B0604030504040204" pitchFamily="34" charset="0"/>
                  <a:cs typeface="Tahoma" panose="020B0604030504040204" pitchFamily="34" charset="0"/>
                </a:rPr>
                <a:t>IT</a:t>
              </a:r>
            </a:p>
          </p:txBody>
        </p:sp>
      </p:grpSp>
    </p:spTree>
    <p:extLst>
      <p:ext uri="{BB962C8B-B14F-4D97-AF65-F5344CB8AC3E}">
        <p14:creationId xmlns:p14="http://schemas.microsoft.com/office/powerpoint/2010/main" val="726657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el und Inhalt">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54761" y="348071"/>
            <a:ext cx="10018713" cy="1366839"/>
          </a:xfrm>
        </p:spPr>
        <p:txBody>
          <a:bodyPr/>
          <a:lstStyle>
            <a:lvl1pPr algn="l">
              <a:defRPr/>
            </a:lvl1pPr>
          </a:lstStyle>
          <a:p>
            <a:r>
              <a:rPr lang="de-DE"/>
              <a:t>Mastertitelformat bearbeiten</a:t>
            </a:r>
            <a:endParaRPr lang="en-US"/>
          </a:p>
        </p:txBody>
      </p:sp>
      <p:sp>
        <p:nvSpPr>
          <p:cNvPr id="3" name="Content Placeholder 2"/>
          <p:cNvSpPr>
            <a:spLocks noGrp="1"/>
          </p:cNvSpPr>
          <p:nvPr>
            <p:ph idx="1"/>
          </p:nvPr>
        </p:nvSpPr>
        <p:spPr>
          <a:xfrm>
            <a:off x="1854761" y="1852202"/>
            <a:ext cx="4860000" cy="4277795"/>
          </a:xfrm>
        </p:spPr>
        <p:txBody>
          <a:bodyPr anchor="t"/>
          <a:lstStyle>
            <a:lvl1pPr>
              <a:buClr>
                <a:srgbClr val="FF9900"/>
              </a:buClr>
              <a:defRPr/>
            </a:lvl1pPr>
            <a:lvl2pPr>
              <a:buClr>
                <a:srgbClr val="FF9900"/>
              </a:buClr>
              <a:defRPr/>
            </a:lvl2pPr>
            <a:lvl3pPr>
              <a:buClr>
                <a:srgbClr val="FF9900"/>
              </a:buClr>
              <a:defRPr/>
            </a:lvl3pPr>
            <a:lvl4pPr>
              <a:buClr>
                <a:srgbClr val="FF9900"/>
              </a:buClr>
              <a:defRPr/>
            </a:lvl4pPr>
            <a:lvl5pPr>
              <a:buClr>
                <a:srgbClr val="FF990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ooter Placeholder 4"/>
          <p:cNvSpPr>
            <a:spLocks noGrp="1"/>
          </p:cNvSpPr>
          <p:nvPr>
            <p:ph type="ftr" sz="quarter" idx="11"/>
          </p:nvPr>
        </p:nvSpPr>
        <p:spPr>
          <a:xfrm>
            <a:off x="1854761" y="6275162"/>
            <a:ext cx="8716822" cy="365125"/>
          </a:xfrm>
          <a:prstGeom prst="rect">
            <a:avLst/>
          </a:prstGeom>
        </p:spPr>
        <p:txBody>
          <a:bodyPr/>
          <a:lstStyle>
            <a:lvl1pPr>
              <a:defRPr sz="1400">
                <a:latin typeface="Tahoma" panose="020B0604030504040204" pitchFamily="34" charset="0"/>
                <a:ea typeface="Tahoma" panose="020B0604030504040204" pitchFamily="34" charset="0"/>
                <a:cs typeface="Tahoma" panose="020B0604030504040204" pitchFamily="34" charset="0"/>
              </a:defRPr>
            </a:lvl1pPr>
          </a:lstStyle>
          <a:p>
            <a:r>
              <a:rPr lang="en-US"/>
              <a:t>Modul 1 - Test</a:t>
            </a:r>
          </a:p>
        </p:txBody>
      </p:sp>
      <p:sp>
        <p:nvSpPr>
          <p:cNvPr id="6" name="Slide Number Placeholder 5"/>
          <p:cNvSpPr>
            <a:spLocks noGrp="1"/>
          </p:cNvSpPr>
          <p:nvPr>
            <p:ph type="sldNum" sz="quarter" idx="12"/>
          </p:nvPr>
        </p:nvSpPr>
        <p:spPr>
          <a:xfrm>
            <a:off x="220871" y="6275162"/>
            <a:ext cx="816077" cy="365125"/>
          </a:xfrm>
          <a:prstGeom prst="rect">
            <a:avLst/>
          </a:prstGeom>
        </p:spPr>
        <p:txBody>
          <a:bodyPr/>
          <a:lstStyle>
            <a:lvl1pPr algn="ctr">
              <a:defRPr sz="1400">
                <a:latin typeface="Tahoma" panose="020B0604030504040204" pitchFamily="34" charset="0"/>
                <a:ea typeface="Tahoma" panose="020B0604030504040204" pitchFamily="34" charset="0"/>
                <a:cs typeface="Tahoma" panose="020B0604030504040204" pitchFamily="34" charset="0"/>
              </a:defRPr>
            </a:lvl1pPr>
          </a:lstStyle>
          <a:p>
            <a:r>
              <a:rPr lang="en-US"/>
              <a:t>#</a:t>
            </a:r>
            <a:fld id="{3A98EE3D-8CD1-4C3F-BD1C-C98C9596463C}" type="slidenum">
              <a:rPr lang="en-US" smtClean="0"/>
              <a:pPr/>
              <a:t>‹Nr.›</a:t>
            </a:fld>
            <a:endParaRPr lang="en-US"/>
          </a:p>
        </p:txBody>
      </p:sp>
      <p:grpSp>
        <p:nvGrpSpPr>
          <p:cNvPr id="21" name="Gruppieren 20">
            <a:extLst>
              <a:ext uri="{FF2B5EF4-FFF2-40B4-BE49-F238E27FC236}">
                <a16:creationId xmlns:a16="http://schemas.microsoft.com/office/drawing/2014/main" id="{FB9C2070-7CFC-2040-BE92-5D3551745E2A}"/>
              </a:ext>
            </a:extLst>
          </p:cNvPr>
          <p:cNvGrpSpPr/>
          <p:nvPr userDrawn="1"/>
        </p:nvGrpSpPr>
        <p:grpSpPr>
          <a:xfrm>
            <a:off x="-98904" y="444909"/>
            <a:ext cx="1338606" cy="655071"/>
            <a:chOff x="-117968" y="215711"/>
            <a:chExt cx="1338606" cy="655071"/>
          </a:xfrm>
        </p:grpSpPr>
        <p:pic>
          <p:nvPicPr>
            <p:cNvPr id="12" name="Grafik 11">
              <a:extLst>
                <a:ext uri="{FF2B5EF4-FFF2-40B4-BE49-F238E27FC236}">
                  <a16:creationId xmlns:a16="http://schemas.microsoft.com/office/drawing/2014/main" id="{CF8001D3-D81F-624C-ACAC-86BE85A5BA66}"/>
                </a:ext>
              </a:extLst>
            </p:cNvPr>
            <p:cNvPicPr>
              <a:picLocks noChangeAspect="1"/>
            </p:cNvPicPr>
            <p:nvPr userDrawn="1"/>
          </p:nvPicPr>
          <p:blipFill>
            <a:blip r:embed="rId2"/>
            <a:stretch>
              <a:fillRect/>
            </a:stretch>
          </p:blipFill>
          <p:spPr>
            <a:xfrm>
              <a:off x="220871" y="215711"/>
              <a:ext cx="713344" cy="316517"/>
            </a:xfrm>
            <a:prstGeom prst="rect">
              <a:avLst/>
            </a:prstGeom>
          </p:spPr>
        </p:pic>
        <p:sp>
          <p:nvSpPr>
            <p:cNvPr id="13" name="Textfeld 12">
              <a:extLst>
                <a:ext uri="{FF2B5EF4-FFF2-40B4-BE49-F238E27FC236}">
                  <a16:creationId xmlns:a16="http://schemas.microsoft.com/office/drawing/2014/main" id="{3D624F3C-7C42-FD41-9840-F228FC6F2DCA}"/>
                </a:ext>
              </a:extLst>
            </p:cNvPr>
            <p:cNvSpPr txBox="1"/>
            <p:nvPr userDrawn="1"/>
          </p:nvSpPr>
          <p:spPr>
            <a:xfrm>
              <a:off x="-117968" y="532228"/>
              <a:ext cx="1338606" cy="338554"/>
            </a:xfrm>
            <a:prstGeom prst="rect">
              <a:avLst/>
            </a:prstGeom>
            <a:noFill/>
          </p:spPr>
          <p:txBody>
            <a:bodyPr wrap="square" rtlCol="0">
              <a:spAutoFit/>
            </a:bodyPr>
            <a:lstStyle/>
            <a:p>
              <a:pPr algn="ctr"/>
              <a:r>
                <a:rPr lang="de-DE" sz="800" b="1">
                  <a:latin typeface="Tahoma" panose="020B0604030504040204" pitchFamily="34" charset="0"/>
                  <a:ea typeface="Tahoma" panose="020B0604030504040204" pitchFamily="34" charset="0"/>
                  <a:cs typeface="Tahoma" panose="020B0604030504040204" pitchFamily="34" charset="0"/>
                </a:rPr>
                <a:t>Fachbereich </a:t>
              </a:r>
            </a:p>
            <a:p>
              <a:pPr algn="ctr"/>
              <a:r>
                <a:rPr lang="de-DE" sz="800" b="1">
                  <a:latin typeface="Tahoma" panose="020B0604030504040204" pitchFamily="34" charset="0"/>
                  <a:ea typeface="Tahoma" panose="020B0604030504040204" pitchFamily="34" charset="0"/>
                  <a:cs typeface="Tahoma" panose="020B0604030504040204" pitchFamily="34" charset="0"/>
                </a:rPr>
                <a:t>IT</a:t>
              </a:r>
            </a:p>
          </p:txBody>
        </p:sp>
      </p:grpSp>
      <p:sp>
        <p:nvSpPr>
          <p:cNvPr id="15" name="Content Placeholder 2">
            <a:extLst>
              <a:ext uri="{FF2B5EF4-FFF2-40B4-BE49-F238E27FC236}">
                <a16:creationId xmlns:a16="http://schemas.microsoft.com/office/drawing/2014/main" id="{E658F19A-C354-234B-8836-C1A0B0C2D92E}"/>
              </a:ext>
            </a:extLst>
          </p:cNvPr>
          <p:cNvSpPr>
            <a:spLocks noGrp="1"/>
          </p:cNvSpPr>
          <p:nvPr>
            <p:ph idx="13"/>
          </p:nvPr>
        </p:nvSpPr>
        <p:spPr>
          <a:xfrm>
            <a:off x="7013474" y="1852201"/>
            <a:ext cx="4860000" cy="4277795"/>
          </a:xfrm>
        </p:spPr>
        <p:txBody>
          <a:bodyPr anchor="t"/>
          <a:lstStyle>
            <a:lvl1pPr>
              <a:buClr>
                <a:srgbClr val="FF9900"/>
              </a:buClr>
              <a:defRPr/>
            </a:lvl1pPr>
            <a:lvl2pPr>
              <a:buClr>
                <a:srgbClr val="FF9900"/>
              </a:buClr>
              <a:defRPr/>
            </a:lvl2pPr>
            <a:lvl3pPr>
              <a:buClr>
                <a:srgbClr val="FF9900"/>
              </a:buClr>
              <a:defRPr/>
            </a:lvl3pPr>
            <a:lvl4pPr>
              <a:buClr>
                <a:srgbClr val="FF9900"/>
              </a:buClr>
              <a:defRPr/>
            </a:lvl4pPr>
            <a:lvl5pPr>
              <a:buClr>
                <a:srgbClr val="FF990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6" name="Gruppieren 15">
            <a:extLst>
              <a:ext uri="{FF2B5EF4-FFF2-40B4-BE49-F238E27FC236}">
                <a16:creationId xmlns:a16="http://schemas.microsoft.com/office/drawing/2014/main" id="{5E459FA9-99D7-3B45-BDC9-2D54EC335B3D}"/>
              </a:ext>
            </a:extLst>
          </p:cNvPr>
          <p:cNvGrpSpPr/>
          <p:nvPr userDrawn="1"/>
        </p:nvGrpSpPr>
        <p:grpSpPr>
          <a:xfrm>
            <a:off x="82483" y="0"/>
            <a:ext cx="1713902" cy="6858000"/>
            <a:chOff x="82483" y="0"/>
            <a:chExt cx="1713902" cy="6858000"/>
          </a:xfrm>
        </p:grpSpPr>
        <p:cxnSp>
          <p:nvCxnSpPr>
            <p:cNvPr id="17" name="Gerade Verbindung 16">
              <a:extLst>
                <a:ext uri="{FF2B5EF4-FFF2-40B4-BE49-F238E27FC236}">
                  <a16:creationId xmlns:a16="http://schemas.microsoft.com/office/drawing/2014/main" id="{7184C5F0-D7AC-1A4C-8D75-AF8FBC0E191F}"/>
                </a:ext>
              </a:extLst>
            </p:cNvPr>
            <p:cNvCxnSpPr>
              <a:cxnSpLocks/>
            </p:cNvCxnSpPr>
            <p:nvPr userDrawn="1"/>
          </p:nvCxnSpPr>
          <p:spPr>
            <a:xfrm flipV="1">
              <a:off x="82483" y="0"/>
              <a:ext cx="1460758" cy="2838838"/>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2D18232C-CAF7-6C46-8B91-100B5AE556B8}"/>
                </a:ext>
              </a:extLst>
            </p:cNvPr>
            <p:cNvCxnSpPr>
              <a:cxnSpLocks/>
            </p:cNvCxnSpPr>
            <p:nvPr userDrawn="1"/>
          </p:nvCxnSpPr>
          <p:spPr>
            <a:xfrm>
              <a:off x="82483" y="2838838"/>
              <a:ext cx="1512012" cy="3999751"/>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AAB3CF38-A763-F842-B9ED-599854F836D1}"/>
                </a:ext>
              </a:extLst>
            </p:cNvPr>
            <p:cNvCxnSpPr>
              <a:cxnSpLocks/>
            </p:cNvCxnSpPr>
            <p:nvPr userDrawn="1"/>
          </p:nvCxnSpPr>
          <p:spPr>
            <a:xfrm flipV="1">
              <a:off x="263870" y="16193"/>
              <a:ext cx="1460758" cy="2838838"/>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46406364-A91D-5443-9310-73D8D045C916}"/>
                </a:ext>
              </a:extLst>
            </p:cNvPr>
            <p:cNvCxnSpPr>
              <a:cxnSpLocks/>
            </p:cNvCxnSpPr>
            <p:nvPr userDrawn="1"/>
          </p:nvCxnSpPr>
          <p:spPr>
            <a:xfrm>
              <a:off x="263870" y="2871224"/>
              <a:ext cx="1532515" cy="398677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7699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el und Inhalt">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54761" y="348071"/>
            <a:ext cx="1765132" cy="5781926"/>
          </a:xfrm>
        </p:spPr>
        <p:txBody>
          <a:bodyPr vert="vert270"/>
          <a:lstStyle>
            <a:lvl1pPr algn="ctr">
              <a:defRPr/>
            </a:lvl1pPr>
          </a:lstStyle>
          <a:p>
            <a:r>
              <a:rPr lang="de-DE"/>
              <a:t>Mastertitelformat bearbeiten</a:t>
            </a:r>
            <a:endParaRPr lang="en-US"/>
          </a:p>
        </p:txBody>
      </p:sp>
      <p:sp>
        <p:nvSpPr>
          <p:cNvPr id="3" name="Content Placeholder 2"/>
          <p:cNvSpPr>
            <a:spLocks noGrp="1"/>
          </p:cNvSpPr>
          <p:nvPr>
            <p:ph idx="1"/>
          </p:nvPr>
        </p:nvSpPr>
        <p:spPr>
          <a:xfrm>
            <a:off x="3793025" y="348072"/>
            <a:ext cx="8080450" cy="5781926"/>
          </a:xfrm>
        </p:spPr>
        <p:txBody>
          <a:bodyPr anchor="t"/>
          <a:lstStyle>
            <a:lvl1pPr>
              <a:buClr>
                <a:srgbClr val="FF9900"/>
              </a:buClr>
              <a:defRPr/>
            </a:lvl1pPr>
            <a:lvl2pPr>
              <a:buClr>
                <a:srgbClr val="FF9900"/>
              </a:buClr>
              <a:defRPr/>
            </a:lvl2pPr>
            <a:lvl3pPr>
              <a:buClr>
                <a:srgbClr val="FF9900"/>
              </a:buClr>
              <a:defRPr/>
            </a:lvl3pPr>
            <a:lvl4pPr>
              <a:buClr>
                <a:srgbClr val="FF9900"/>
              </a:buClr>
              <a:defRPr/>
            </a:lvl4pPr>
            <a:lvl5pPr>
              <a:buClr>
                <a:srgbClr val="FF990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ooter Placeholder 4"/>
          <p:cNvSpPr>
            <a:spLocks noGrp="1"/>
          </p:cNvSpPr>
          <p:nvPr>
            <p:ph type="ftr" sz="quarter" idx="11"/>
          </p:nvPr>
        </p:nvSpPr>
        <p:spPr>
          <a:xfrm>
            <a:off x="1854761" y="6275162"/>
            <a:ext cx="8716822" cy="365125"/>
          </a:xfrm>
          <a:prstGeom prst="rect">
            <a:avLst/>
          </a:prstGeom>
        </p:spPr>
        <p:txBody>
          <a:bodyPr/>
          <a:lstStyle>
            <a:lvl1pPr>
              <a:defRPr sz="1400">
                <a:latin typeface="Tahoma" panose="020B0604030504040204" pitchFamily="34" charset="0"/>
                <a:ea typeface="Tahoma" panose="020B0604030504040204" pitchFamily="34" charset="0"/>
                <a:cs typeface="Tahoma" panose="020B0604030504040204" pitchFamily="34" charset="0"/>
              </a:defRPr>
            </a:lvl1pPr>
          </a:lstStyle>
          <a:p>
            <a:r>
              <a:rPr lang="en-US"/>
              <a:t>Modul 1 - Test</a:t>
            </a:r>
          </a:p>
        </p:txBody>
      </p:sp>
      <p:sp>
        <p:nvSpPr>
          <p:cNvPr id="6" name="Slide Number Placeholder 5"/>
          <p:cNvSpPr>
            <a:spLocks noGrp="1"/>
          </p:cNvSpPr>
          <p:nvPr>
            <p:ph type="sldNum" sz="quarter" idx="12"/>
          </p:nvPr>
        </p:nvSpPr>
        <p:spPr>
          <a:xfrm>
            <a:off x="220871" y="6275162"/>
            <a:ext cx="816077" cy="365125"/>
          </a:xfrm>
          <a:prstGeom prst="rect">
            <a:avLst/>
          </a:prstGeom>
        </p:spPr>
        <p:txBody>
          <a:bodyPr/>
          <a:lstStyle>
            <a:lvl1pPr algn="ctr">
              <a:defRPr sz="1400">
                <a:latin typeface="Tahoma" panose="020B0604030504040204" pitchFamily="34" charset="0"/>
                <a:ea typeface="Tahoma" panose="020B0604030504040204" pitchFamily="34" charset="0"/>
                <a:cs typeface="Tahoma" panose="020B0604030504040204" pitchFamily="34" charset="0"/>
              </a:defRPr>
            </a:lvl1pPr>
          </a:lstStyle>
          <a:p>
            <a:r>
              <a:rPr lang="en-US"/>
              <a:t>#</a:t>
            </a:r>
            <a:fld id="{3A98EE3D-8CD1-4C3F-BD1C-C98C9596463C}" type="slidenum">
              <a:rPr lang="en-US" smtClean="0"/>
              <a:pPr/>
              <a:t>‹Nr.›</a:t>
            </a:fld>
            <a:endParaRPr lang="en-US"/>
          </a:p>
        </p:txBody>
      </p:sp>
      <p:grpSp>
        <p:nvGrpSpPr>
          <p:cNvPr id="14" name="Gruppieren 13">
            <a:extLst>
              <a:ext uri="{FF2B5EF4-FFF2-40B4-BE49-F238E27FC236}">
                <a16:creationId xmlns:a16="http://schemas.microsoft.com/office/drawing/2014/main" id="{CBA501F9-0254-CE4F-879D-36B11FFE64C7}"/>
              </a:ext>
            </a:extLst>
          </p:cNvPr>
          <p:cNvGrpSpPr/>
          <p:nvPr userDrawn="1"/>
        </p:nvGrpSpPr>
        <p:grpSpPr>
          <a:xfrm>
            <a:off x="82483" y="0"/>
            <a:ext cx="1713902" cy="6858000"/>
            <a:chOff x="82483" y="0"/>
            <a:chExt cx="1713902" cy="6858000"/>
          </a:xfrm>
        </p:grpSpPr>
        <p:cxnSp>
          <p:nvCxnSpPr>
            <p:cNvPr id="15" name="Gerade Verbindung 14">
              <a:extLst>
                <a:ext uri="{FF2B5EF4-FFF2-40B4-BE49-F238E27FC236}">
                  <a16:creationId xmlns:a16="http://schemas.microsoft.com/office/drawing/2014/main" id="{48555988-1AD2-C740-8A9A-4236599EA630}"/>
                </a:ext>
              </a:extLst>
            </p:cNvPr>
            <p:cNvCxnSpPr>
              <a:cxnSpLocks/>
            </p:cNvCxnSpPr>
            <p:nvPr userDrawn="1"/>
          </p:nvCxnSpPr>
          <p:spPr>
            <a:xfrm flipV="1">
              <a:off x="82483" y="0"/>
              <a:ext cx="1460758" cy="2838838"/>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6" name="Gerade Verbindung 15">
              <a:extLst>
                <a:ext uri="{FF2B5EF4-FFF2-40B4-BE49-F238E27FC236}">
                  <a16:creationId xmlns:a16="http://schemas.microsoft.com/office/drawing/2014/main" id="{C6923F74-BA4E-A046-9C1B-70156C7B881B}"/>
                </a:ext>
              </a:extLst>
            </p:cNvPr>
            <p:cNvCxnSpPr>
              <a:cxnSpLocks/>
            </p:cNvCxnSpPr>
            <p:nvPr userDrawn="1"/>
          </p:nvCxnSpPr>
          <p:spPr>
            <a:xfrm>
              <a:off x="82483" y="2838838"/>
              <a:ext cx="1512012" cy="3999751"/>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C1B68462-7B6D-7844-9D0E-216C600D6659}"/>
                </a:ext>
              </a:extLst>
            </p:cNvPr>
            <p:cNvCxnSpPr>
              <a:cxnSpLocks/>
            </p:cNvCxnSpPr>
            <p:nvPr userDrawn="1"/>
          </p:nvCxnSpPr>
          <p:spPr>
            <a:xfrm flipV="1">
              <a:off x="263870" y="16193"/>
              <a:ext cx="1460758" cy="2838838"/>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0BDCCAC5-3B26-B24A-B92A-2E99235C2DA7}"/>
                </a:ext>
              </a:extLst>
            </p:cNvPr>
            <p:cNvCxnSpPr>
              <a:cxnSpLocks/>
            </p:cNvCxnSpPr>
            <p:nvPr userDrawn="1"/>
          </p:nvCxnSpPr>
          <p:spPr>
            <a:xfrm>
              <a:off x="263870" y="2871224"/>
              <a:ext cx="1532515" cy="398677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grpSp>
        <p:nvGrpSpPr>
          <p:cNvPr id="19" name="Gruppieren 18">
            <a:extLst>
              <a:ext uri="{FF2B5EF4-FFF2-40B4-BE49-F238E27FC236}">
                <a16:creationId xmlns:a16="http://schemas.microsoft.com/office/drawing/2014/main" id="{C186B818-6579-5C47-B0C5-0C220178F16F}"/>
              </a:ext>
            </a:extLst>
          </p:cNvPr>
          <p:cNvGrpSpPr/>
          <p:nvPr userDrawn="1"/>
        </p:nvGrpSpPr>
        <p:grpSpPr>
          <a:xfrm>
            <a:off x="-98904" y="444909"/>
            <a:ext cx="1338606" cy="655071"/>
            <a:chOff x="-117968" y="215711"/>
            <a:chExt cx="1338606" cy="655071"/>
          </a:xfrm>
        </p:grpSpPr>
        <p:pic>
          <p:nvPicPr>
            <p:cNvPr id="20" name="Grafik 19">
              <a:extLst>
                <a:ext uri="{FF2B5EF4-FFF2-40B4-BE49-F238E27FC236}">
                  <a16:creationId xmlns:a16="http://schemas.microsoft.com/office/drawing/2014/main" id="{67AA4AC9-159F-8E4E-9BC0-8C08EFB9B58F}"/>
                </a:ext>
              </a:extLst>
            </p:cNvPr>
            <p:cNvPicPr>
              <a:picLocks noChangeAspect="1"/>
            </p:cNvPicPr>
            <p:nvPr userDrawn="1"/>
          </p:nvPicPr>
          <p:blipFill>
            <a:blip r:embed="rId2"/>
            <a:stretch>
              <a:fillRect/>
            </a:stretch>
          </p:blipFill>
          <p:spPr>
            <a:xfrm>
              <a:off x="220871" y="215711"/>
              <a:ext cx="713344" cy="316517"/>
            </a:xfrm>
            <a:prstGeom prst="rect">
              <a:avLst/>
            </a:prstGeom>
          </p:spPr>
        </p:pic>
        <p:sp>
          <p:nvSpPr>
            <p:cNvPr id="21" name="Textfeld 20">
              <a:extLst>
                <a:ext uri="{FF2B5EF4-FFF2-40B4-BE49-F238E27FC236}">
                  <a16:creationId xmlns:a16="http://schemas.microsoft.com/office/drawing/2014/main" id="{BC752EC0-9527-7B42-8531-9E4D90299D4D}"/>
                </a:ext>
              </a:extLst>
            </p:cNvPr>
            <p:cNvSpPr txBox="1"/>
            <p:nvPr userDrawn="1"/>
          </p:nvSpPr>
          <p:spPr>
            <a:xfrm>
              <a:off x="-117968" y="532228"/>
              <a:ext cx="1338606" cy="338554"/>
            </a:xfrm>
            <a:prstGeom prst="rect">
              <a:avLst/>
            </a:prstGeom>
            <a:noFill/>
          </p:spPr>
          <p:txBody>
            <a:bodyPr wrap="square" rtlCol="0">
              <a:spAutoFit/>
            </a:bodyPr>
            <a:lstStyle/>
            <a:p>
              <a:pPr algn="ctr"/>
              <a:r>
                <a:rPr lang="de-DE" sz="800" b="1">
                  <a:latin typeface="Tahoma" panose="020B0604030504040204" pitchFamily="34" charset="0"/>
                  <a:ea typeface="Tahoma" panose="020B0604030504040204" pitchFamily="34" charset="0"/>
                  <a:cs typeface="Tahoma" panose="020B0604030504040204" pitchFamily="34" charset="0"/>
                </a:rPr>
                <a:t>Fachbereich </a:t>
              </a:r>
            </a:p>
            <a:p>
              <a:pPr algn="ctr"/>
              <a:r>
                <a:rPr lang="de-DE" sz="800" b="1">
                  <a:latin typeface="Tahoma" panose="020B0604030504040204" pitchFamily="34" charset="0"/>
                  <a:ea typeface="Tahoma" panose="020B0604030504040204" pitchFamily="34" charset="0"/>
                  <a:cs typeface="Tahoma" panose="020B0604030504040204" pitchFamily="34" charset="0"/>
                </a:rPr>
                <a:t>IT</a:t>
              </a:r>
            </a:p>
          </p:txBody>
        </p:sp>
      </p:grpSp>
    </p:spTree>
    <p:extLst>
      <p:ext uri="{BB962C8B-B14F-4D97-AF65-F5344CB8AC3E}">
        <p14:creationId xmlns:p14="http://schemas.microsoft.com/office/powerpoint/2010/main" val="1111895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2_Titel und Inhalt">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08343" y="348070"/>
            <a:ext cx="1765132" cy="5781926"/>
          </a:xfrm>
        </p:spPr>
        <p:txBody>
          <a:bodyPr vert="vert"/>
          <a:lstStyle>
            <a:lvl1pPr algn="ctr">
              <a:defRPr/>
            </a:lvl1pPr>
          </a:lstStyle>
          <a:p>
            <a:r>
              <a:rPr lang="de-DE"/>
              <a:t>Mastertitelformat bearbeiten</a:t>
            </a:r>
            <a:endParaRPr lang="en-US"/>
          </a:p>
        </p:txBody>
      </p:sp>
      <p:sp>
        <p:nvSpPr>
          <p:cNvPr id="3" name="Content Placeholder 2"/>
          <p:cNvSpPr>
            <a:spLocks noGrp="1"/>
          </p:cNvSpPr>
          <p:nvPr>
            <p:ph idx="1"/>
          </p:nvPr>
        </p:nvSpPr>
        <p:spPr>
          <a:xfrm>
            <a:off x="1854761" y="348070"/>
            <a:ext cx="8080450" cy="5781926"/>
          </a:xfrm>
        </p:spPr>
        <p:txBody>
          <a:bodyPr anchor="t"/>
          <a:lstStyle>
            <a:lvl1pPr>
              <a:buClr>
                <a:srgbClr val="FF9900"/>
              </a:buClr>
              <a:defRPr/>
            </a:lvl1pPr>
            <a:lvl2pPr>
              <a:buClr>
                <a:srgbClr val="FF9900"/>
              </a:buClr>
              <a:defRPr/>
            </a:lvl2pPr>
            <a:lvl3pPr>
              <a:buClr>
                <a:srgbClr val="FF9900"/>
              </a:buClr>
              <a:defRPr/>
            </a:lvl3pPr>
            <a:lvl4pPr>
              <a:buClr>
                <a:srgbClr val="FF9900"/>
              </a:buClr>
              <a:defRPr/>
            </a:lvl4pPr>
            <a:lvl5pPr>
              <a:buClr>
                <a:srgbClr val="FF990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ooter Placeholder 4"/>
          <p:cNvSpPr>
            <a:spLocks noGrp="1"/>
          </p:cNvSpPr>
          <p:nvPr>
            <p:ph type="ftr" sz="quarter" idx="11"/>
          </p:nvPr>
        </p:nvSpPr>
        <p:spPr>
          <a:xfrm>
            <a:off x="1854761" y="6275162"/>
            <a:ext cx="8716822" cy="365125"/>
          </a:xfrm>
          <a:prstGeom prst="rect">
            <a:avLst/>
          </a:prstGeom>
        </p:spPr>
        <p:txBody>
          <a:bodyPr/>
          <a:lstStyle>
            <a:lvl1pPr>
              <a:defRPr sz="1400">
                <a:latin typeface="Tahoma" panose="020B0604030504040204" pitchFamily="34" charset="0"/>
                <a:ea typeface="Tahoma" panose="020B0604030504040204" pitchFamily="34" charset="0"/>
                <a:cs typeface="Tahoma" panose="020B0604030504040204" pitchFamily="34" charset="0"/>
              </a:defRPr>
            </a:lvl1pPr>
          </a:lstStyle>
          <a:p>
            <a:r>
              <a:rPr lang="en-US"/>
              <a:t>Modul 1 - Test</a:t>
            </a:r>
          </a:p>
        </p:txBody>
      </p:sp>
      <p:sp>
        <p:nvSpPr>
          <p:cNvPr id="6" name="Slide Number Placeholder 5"/>
          <p:cNvSpPr>
            <a:spLocks noGrp="1"/>
          </p:cNvSpPr>
          <p:nvPr>
            <p:ph type="sldNum" sz="quarter" idx="12"/>
          </p:nvPr>
        </p:nvSpPr>
        <p:spPr>
          <a:xfrm>
            <a:off x="220871" y="6275162"/>
            <a:ext cx="816077" cy="365125"/>
          </a:xfrm>
          <a:prstGeom prst="rect">
            <a:avLst/>
          </a:prstGeom>
        </p:spPr>
        <p:txBody>
          <a:bodyPr/>
          <a:lstStyle>
            <a:lvl1pPr algn="ctr">
              <a:defRPr sz="1400">
                <a:latin typeface="Tahoma" panose="020B0604030504040204" pitchFamily="34" charset="0"/>
                <a:ea typeface="Tahoma" panose="020B0604030504040204" pitchFamily="34" charset="0"/>
                <a:cs typeface="Tahoma" panose="020B0604030504040204" pitchFamily="34" charset="0"/>
              </a:defRPr>
            </a:lvl1pPr>
          </a:lstStyle>
          <a:p>
            <a:r>
              <a:rPr lang="en-US"/>
              <a:t>#</a:t>
            </a:r>
            <a:fld id="{3A98EE3D-8CD1-4C3F-BD1C-C98C9596463C}" type="slidenum">
              <a:rPr lang="en-US" smtClean="0"/>
              <a:pPr/>
              <a:t>‹Nr.›</a:t>
            </a:fld>
            <a:endParaRPr lang="en-US"/>
          </a:p>
        </p:txBody>
      </p:sp>
      <p:grpSp>
        <p:nvGrpSpPr>
          <p:cNvPr id="14" name="Gruppieren 13">
            <a:extLst>
              <a:ext uri="{FF2B5EF4-FFF2-40B4-BE49-F238E27FC236}">
                <a16:creationId xmlns:a16="http://schemas.microsoft.com/office/drawing/2014/main" id="{3D5911CC-CCEE-BB40-9476-CB8837F7B0BD}"/>
              </a:ext>
            </a:extLst>
          </p:cNvPr>
          <p:cNvGrpSpPr/>
          <p:nvPr userDrawn="1"/>
        </p:nvGrpSpPr>
        <p:grpSpPr>
          <a:xfrm>
            <a:off x="82483" y="0"/>
            <a:ext cx="1713902" cy="6858000"/>
            <a:chOff x="82483" y="0"/>
            <a:chExt cx="1713902" cy="6858000"/>
          </a:xfrm>
        </p:grpSpPr>
        <p:cxnSp>
          <p:nvCxnSpPr>
            <p:cNvPr id="15" name="Gerade Verbindung 14">
              <a:extLst>
                <a:ext uri="{FF2B5EF4-FFF2-40B4-BE49-F238E27FC236}">
                  <a16:creationId xmlns:a16="http://schemas.microsoft.com/office/drawing/2014/main" id="{B833FC8D-ADA6-8447-99E5-B1DFC599A1B7}"/>
                </a:ext>
              </a:extLst>
            </p:cNvPr>
            <p:cNvCxnSpPr>
              <a:cxnSpLocks/>
            </p:cNvCxnSpPr>
            <p:nvPr userDrawn="1"/>
          </p:nvCxnSpPr>
          <p:spPr>
            <a:xfrm flipV="1">
              <a:off x="82483" y="0"/>
              <a:ext cx="1460758" cy="2838838"/>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6" name="Gerade Verbindung 15">
              <a:extLst>
                <a:ext uri="{FF2B5EF4-FFF2-40B4-BE49-F238E27FC236}">
                  <a16:creationId xmlns:a16="http://schemas.microsoft.com/office/drawing/2014/main" id="{F0BC7833-2AE7-BF44-83C0-57E0A2C60461}"/>
                </a:ext>
              </a:extLst>
            </p:cNvPr>
            <p:cNvCxnSpPr>
              <a:cxnSpLocks/>
            </p:cNvCxnSpPr>
            <p:nvPr userDrawn="1"/>
          </p:nvCxnSpPr>
          <p:spPr>
            <a:xfrm>
              <a:off x="82483" y="2838838"/>
              <a:ext cx="1512012" cy="3999751"/>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E1D2D738-F72D-EA4D-B4C7-A6BA60398AC9}"/>
                </a:ext>
              </a:extLst>
            </p:cNvPr>
            <p:cNvCxnSpPr>
              <a:cxnSpLocks/>
            </p:cNvCxnSpPr>
            <p:nvPr userDrawn="1"/>
          </p:nvCxnSpPr>
          <p:spPr>
            <a:xfrm flipV="1">
              <a:off x="263870" y="16193"/>
              <a:ext cx="1460758" cy="2838838"/>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DC47D307-A593-2E46-BFB4-6B87131EC17A}"/>
                </a:ext>
              </a:extLst>
            </p:cNvPr>
            <p:cNvCxnSpPr>
              <a:cxnSpLocks/>
            </p:cNvCxnSpPr>
            <p:nvPr userDrawn="1"/>
          </p:nvCxnSpPr>
          <p:spPr>
            <a:xfrm>
              <a:off x="263870" y="2871224"/>
              <a:ext cx="1532515" cy="398677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grpSp>
        <p:nvGrpSpPr>
          <p:cNvPr id="19" name="Gruppieren 18">
            <a:extLst>
              <a:ext uri="{FF2B5EF4-FFF2-40B4-BE49-F238E27FC236}">
                <a16:creationId xmlns:a16="http://schemas.microsoft.com/office/drawing/2014/main" id="{4B27E40A-D3EE-DC43-A1D6-E27B359A02D4}"/>
              </a:ext>
            </a:extLst>
          </p:cNvPr>
          <p:cNvGrpSpPr/>
          <p:nvPr userDrawn="1"/>
        </p:nvGrpSpPr>
        <p:grpSpPr>
          <a:xfrm>
            <a:off x="-98904" y="444909"/>
            <a:ext cx="1338606" cy="655071"/>
            <a:chOff x="-117968" y="215711"/>
            <a:chExt cx="1338606" cy="655071"/>
          </a:xfrm>
        </p:grpSpPr>
        <p:pic>
          <p:nvPicPr>
            <p:cNvPr id="20" name="Grafik 19">
              <a:extLst>
                <a:ext uri="{FF2B5EF4-FFF2-40B4-BE49-F238E27FC236}">
                  <a16:creationId xmlns:a16="http://schemas.microsoft.com/office/drawing/2014/main" id="{793E289F-59FF-8F41-9A5D-3E302B646D8B}"/>
                </a:ext>
              </a:extLst>
            </p:cNvPr>
            <p:cNvPicPr>
              <a:picLocks noChangeAspect="1"/>
            </p:cNvPicPr>
            <p:nvPr userDrawn="1"/>
          </p:nvPicPr>
          <p:blipFill>
            <a:blip r:embed="rId2"/>
            <a:stretch>
              <a:fillRect/>
            </a:stretch>
          </p:blipFill>
          <p:spPr>
            <a:xfrm>
              <a:off x="220871" y="215711"/>
              <a:ext cx="713344" cy="316517"/>
            </a:xfrm>
            <a:prstGeom prst="rect">
              <a:avLst/>
            </a:prstGeom>
          </p:spPr>
        </p:pic>
        <p:sp>
          <p:nvSpPr>
            <p:cNvPr id="21" name="Textfeld 20">
              <a:extLst>
                <a:ext uri="{FF2B5EF4-FFF2-40B4-BE49-F238E27FC236}">
                  <a16:creationId xmlns:a16="http://schemas.microsoft.com/office/drawing/2014/main" id="{A785CFF1-D144-D947-930D-4E57D47D8B84}"/>
                </a:ext>
              </a:extLst>
            </p:cNvPr>
            <p:cNvSpPr txBox="1"/>
            <p:nvPr userDrawn="1"/>
          </p:nvSpPr>
          <p:spPr>
            <a:xfrm>
              <a:off x="-117968" y="532228"/>
              <a:ext cx="1338606" cy="338554"/>
            </a:xfrm>
            <a:prstGeom prst="rect">
              <a:avLst/>
            </a:prstGeom>
            <a:noFill/>
          </p:spPr>
          <p:txBody>
            <a:bodyPr wrap="square" rtlCol="0">
              <a:spAutoFit/>
            </a:bodyPr>
            <a:lstStyle/>
            <a:p>
              <a:pPr algn="ctr"/>
              <a:r>
                <a:rPr lang="de-DE" sz="800" b="1">
                  <a:latin typeface="Tahoma" panose="020B0604030504040204" pitchFamily="34" charset="0"/>
                  <a:ea typeface="Tahoma" panose="020B0604030504040204" pitchFamily="34" charset="0"/>
                  <a:cs typeface="Tahoma" panose="020B0604030504040204" pitchFamily="34" charset="0"/>
                </a:rPr>
                <a:t>Fachbereich </a:t>
              </a:r>
            </a:p>
            <a:p>
              <a:pPr algn="ctr"/>
              <a:r>
                <a:rPr lang="de-DE" sz="800" b="1">
                  <a:latin typeface="Tahoma" panose="020B0604030504040204" pitchFamily="34" charset="0"/>
                  <a:ea typeface="Tahoma" panose="020B0604030504040204" pitchFamily="34" charset="0"/>
                  <a:cs typeface="Tahoma" panose="020B0604030504040204" pitchFamily="34" charset="0"/>
                </a:rPr>
                <a:t>IT</a:t>
              </a:r>
            </a:p>
          </p:txBody>
        </p:sp>
      </p:grpSp>
    </p:spTree>
    <p:extLst>
      <p:ext uri="{BB962C8B-B14F-4D97-AF65-F5344CB8AC3E}">
        <p14:creationId xmlns:p14="http://schemas.microsoft.com/office/powerpoint/2010/main" val="3561121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el und Beschriftung">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7" name="Titel 6">
            <a:extLst>
              <a:ext uri="{FF2B5EF4-FFF2-40B4-BE49-F238E27FC236}">
                <a16:creationId xmlns:a16="http://schemas.microsoft.com/office/drawing/2014/main" id="{9FC5BC5B-0717-460A-9A14-2D1F72BB8E5A}"/>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163810870"/>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54761" y="465251"/>
            <a:ext cx="10018713" cy="1366839"/>
          </a:xfrm>
          <a:prstGeom prst="rect">
            <a:avLst/>
          </a:prstGeom>
          <a:effectLst/>
        </p:spPr>
        <p:txBody>
          <a:bodyPr vert="horz" lIns="91440" tIns="45720" rIns="91440" bIns="45720" rtlCol="0" anchor="t">
            <a:normAutofit/>
          </a:bodyPr>
          <a:lstStyle/>
          <a:p>
            <a:r>
              <a:rPr lang="de-DE"/>
              <a:t>Titelmasterformat durch Klicken bearbeiten</a:t>
            </a:r>
            <a:endParaRPr lang="en-US"/>
          </a:p>
        </p:txBody>
      </p:sp>
      <p:sp>
        <p:nvSpPr>
          <p:cNvPr id="3" name="Text Placeholder 2"/>
          <p:cNvSpPr>
            <a:spLocks noGrp="1"/>
          </p:cNvSpPr>
          <p:nvPr>
            <p:ph type="body" idx="1"/>
          </p:nvPr>
        </p:nvSpPr>
        <p:spPr>
          <a:xfrm>
            <a:off x="1854761" y="1852202"/>
            <a:ext cx="10018713" cy="4277795"/>
          </a:xfrm>
          <a:prstGeom prst="rect">
            <a:avLst/>
          </a:prstGeom>
        </p:spPr>
        <p:txBody>
          <a:bodyPr vert="horz" lIns="91440" tIns="45720" rIns="91440" bIns="45720" rtlCol="0" anchor="ct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5" name="Gruppieren 4">
            <a:extLst>
              <a:ext uri="{FF2B5EF4-FFF2-40B4-BE49-F238E27FC236}">
                <a16:creationId xmlns:a16="http://schemas.microsoft.com/office/drawing/2014/main" id="{8B05DA0B-B730-5844-A914-6554E656FACC}"/>
              </a:ext>
            </a:extLst>
          </p:cNvPr>
          <p:cNvGrpSpPr/>
          <p:nvPr userDrawn="1"/>
        </p:nvGrpSpPr>
        <p:grpSpPr>
          <a:xfrm>
            <a:off x="82483" y="0"/>
            <a:ext cx="1713902" cy="6858000"/>
            <a:chOff x="82483" y="0"/>
            <a:chExt cx="1713902" cy="6858000"/>
          </a:xfrm>
        </p:grpSpPr>
        <p:cxnSp>
          <p:nvCxnSpPr>
            <p:cNvPr id="15" name="Gerade Verbindung 14">
              <a:extLst>
                <a:ext uri="{FF2B5EF4-FFF2-40B4-BE49-F238E27FC236}">
                  <a16:creationId xmlns:a16="http://schemas.microsoft.com/office/drawing/2014/main" id="{98F18F6A-A800-4F48-93A6-12B42DA27608}"/>
                </a:ext>
              </a:extLst>
            </p:cNvPr>
            <p:cNvCxnSpPr>
              <a:cxnSpLocks/>
            </p:cNvCxnSpPr>
            <p:nvPr userDrawn="1"/>
          </p:nvCxnSpPr>
          <p:spPr>
            <a:xfrm flipV="1">
              <a:off x="82483" y="0"/>
              <a:ext cx="1460758" cy="2838838"/>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6" name="Gerade Verbindung 15">
              <a:extLst>
                <a:ext uri="{FF2B5EF4-FFF2-40B4-BE49-F238E27FC236}">
                  <a16:creationId xmlns:a16="http://schemas.microsoft.com/office/drawing/2014/main" id="{4CED2621-A133-2F45-93DC-3125A9EFD450}"/>
                </a:ext>
              </a:extLst>
            </p:cNvPr>
            <p:cNvCxnSpPr>
              <a:cxnSpLocks/>
            </p:cNvCxnSpPr>
            <p:nvPr userDrawn="1"/>
          </p:nvCxnSpPr>
          <p:spPr>
            <a:xfrm>
              <a:off x="82483" y="2838838"/>
              <a:ext cx="1512012" cy="3999751"/>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27022195-6CC8-7649-9AD5-6C0B086A705E}"/>
                </a:ext>
              </a:extLst>
            </p:cNvPr>
            <p:cNvCxnSpPr>
              <a:cxnSpLocks/>
            </p:cNvCxnSpPr>
            <p:nvPr userDrawn="1"/>
          </p:nvCxnSpPr>
          <p:spPr>
            <a:xfrm flipV="1">
              <a:off x="263870" y="16193"/>
              <a:ext cx="1460758" cy="2838838"/>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5F5F5164-7E59-884F-8451-AD1D1AF5732D}"/>
                </a:ext>
              </a:extLst>
            </p:cNvPr>
            <p:cNvCxnSpPr>
              <a:cxnSpLocks/>
            </p:cNvCxnSpPr>
            <p:nvPr userDrawn="1"/>
          </p:nvCxnSpPr>
          <p:spPr>
            <a:xfrm>
              <a:off x="263870" y="2871224"/>
              <a:ext cx="1532515" cy="398677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49667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9" r:id="rId3"/>
    <p:sldLayoutId id="2147483677" r:id="rId4"/>
    <p:sldLayoutId id="2147483678" r:id="rId5"/>
    <p:sldLayoutId id="2147483680" r:id="rId6"/>
  </p:sldLayoutIdLst>
  <p:hf hdr="0"/>
  <p:txStyles>
    <p:titleStyle>
      <a:lvl1pPr algn="r" defTabSz="457200" rtl="0" eaLnBrk="1" latinLnBrk="0" hangingPunct="1">
        <a:spcBef>
          <a:spcPct val="0"/>
        </a:spcBef>
        <a:buNone/>
        <a:defRPr sz="4000" kern="1200" cap="none">
          <a:ln w="3175" cmpd="sng">
            <a:noFill/>
          </a:ln>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upload.wikimedia.org/wikipedia/commons/d/d5/Nocube.sv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upload.wikimedia.org/wikipedia/commons/b/b1/Revolving_circles.sv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hyperlink" Target="https://www.neverest.at/blog/paul-watzlawick-kommunikation-und-konstruktivismus/" TargetMode="Externa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www.neverest.at/blog/paul-watzlawick-kommunikation-und-konstruktivismus/" TargetMode="External"/><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18.svg"/><Relationship Id="rId5" Type="http://schemas.openxmlformats.org/officeDocument/2006/relationships/image" Target="../media/image27.png"/><Relationship Id="rId10"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empatic-ux.com/blog/was-ist-ux/#:~:text=User-Experience-Design%20oder%20UX,Interaktion%20mit%20einem%20digitalen%20Produkt" TargetMode="External"/><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gaiVjJWOUWE?feature=oembed" TargetMode="External"/><Relationship Id="rId6" Type="http://schemas.openxmlformats.org/officeDocument/2006/relationships/image" Target="../media/image35.jpeg"/><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4.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klara-oppenheimer-schule.de/"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stolpersteine-wuerzburg.de/"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usability.de/usability-user-experience.html" TargetMode="External"/><Relationship Id="rId5" Type="http://schemas.openxmlformats.org/officeDocument/2006/relationships/image" Target="../media/image50.png"/><Relationship Id="rId4" Type="http://schemas.openxmlformats.org/officeDocument/2006/relationships/image" Target="../media/image34.svg"/></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1.xml"/><Relationship Id="rId7" Type="http://schemas.openxmlformats.org/officeDocument/2006/relationships/image" Target="../media/image4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2.sv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austria-forum.org/af/Bilder_und_Videos/Bilder_Wien/1130/0575" TargetMode="External"/><Relationship Id="rId7" Type="http://schemas.openxmlformats.org/officeDocument/2006/relationships/hyperlink" Target="https://pixabay.com/de/baum-gr%C3%BCn-bl%C3%A4tter-fr%C3%BChling-773736/" TargetMode="External"/><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7.jpeg"/><Relationship Id="rId11" Type="http://schemas.openxmlformats.org/officeDocument/2006/relationships/hyperlink" Target="https://pixabay.com/de/vectors/baum-silhouette-winter-pflanze-3979965/" TargetMode="External"/><Relationship Id="rId5" Type="http://schemas.openxmlformats.org/officeDocument/2006/relationships/hyperlink" Target="https://piqs.de/fotos/135522.html" TargetMode="External"/><Relationship Id="rId10" Type="http://schemas.openxmlformats.org/officeDocument/2006/relationships/image" Target="../media/image9.png"/><Relationship Id="rId4" Type="http://schemas.openxmlformats.org/officeDocument/2006/relationships/image" Target="../media/image6.jpeg"/><Relationship Id="rId9" Type="http://schemas.openxmlformats.org/officeDocument/2006/relationships/hyperlink" Target="https://piqs.de/fotos/latest/206188.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upload.wikimedia.org/wikipedia/commons/4/45/Straightlines.sv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upload.wikimedia.org/wikipedia/commons/1/1e/Gradient-optical-illusion.sv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upload.wikimedia.org/wikipedia/commons/1/1e/Gradient-optical-illusion.sv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41CEC3-810A-7741-9922-1950200E62FB}"/>
              </a:ext>
            </a:extLst>
          </p:cNvPr>
          <p:cNvSpPr>
            <a:spLocks noGrp="1"/>
          </p:cNvSpPr>
          <p:nvPr>
            <p:ph type="title"/>
          </p:nvPr>
        </p:nvSpPr>
        <p:spPr>
          <a:xfrm>
            <a:off x="1471561" y="2332100"/>
            <a:ext cx="10018713" cy="1366839"/>
          </a:xfrm>
        </p:spPr>
        <p:txBody>
          <a:bodyPr/>
          <a:lstStyle/>
          <a:p>
            <a:r>
              <a:rPr lang="de-DE"/>
              <a:t>Modul: UX-Design </a:t>
            </a:r>
          </a:p>
        </p:txBody>
      </p:sp>
    </p:spTree>
    <p:extLst>
      <p:ext uri="{BB962C8B-B14F-4D97-AF65-F5344CB8AC3E}">
        <p14:creationId xmlns:p14="http://schemas.microsoft.com/office/powerpoint/2010/main" val="491314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4BEE74-C7B4-4518-9AC0-CF8A3E92FDF2}"/>
              </a:ext>
            </a:extLst>
          </p:cNvPr>
          <p:cNvSpPr>
            <a:spLocks noGrp="1"/>
          </p:cNvSpPr>
          <p:nvPr>
            <p:ph type="title"/>
          </p:nvPr>
        </p:nvSpPr>
        <p:spPr/>
        <p:txBody>
          <a:bodyPr>
            <a:normAutofit/>
          </a:bodyPr>
          <a:lstStyle/>
          <a:p>
            <a:pPr>
              <a:lnSpc>
                <a:spcPct val="200000"/>
              </a:lnSpc>
              <a:defRPr/>
            </a:pPr>
            <a:r>
              <a:rPr lang="de-DE"/>
              <a:t>Relativität von Größe </a:t>
            </a:r>
          </a:p>
        </p:txBody>
      </p:sp>
      <p:pic>
        <p:nvPicPr>
          <p:cNvPr id="14339" name="Picture 2" descr="http://upload.wikimedia.org/wikipedia/commons/5/59/Wahrnehmung_gesetzt_Kontext.jpg">
            <a:extLst>
              <a:ext uri="{FF2B5EF4-FFF2-40B4-BE49-F238E27FC236}">
                <a16:creationId xmlns:a16="http://schemas.microsoft.com/office/drawing/2014/main" id="{076B86AA-CB15-49AF-A12E-8B608B7A1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667" t="32433" r="58333" b="43243"/>
          <a:stretch>
            <a:fillRect/>
          </a:stretch>
        </p:blipFill>
        <p:spPr bwMode="auto">
          <a:xfrm>
            <a:off x="4595813" y="3143250"/>
            <a:ext cx="85725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2" descr="http://upload.wikimedia.org/wikipedia/commons/5/59/Wahrnehmung_gesetzt_Kontext.jpg">
            <a:extLst>
              <a:ext uri="{FF2B5EF4-FFF2-40B4-BE49-F238E27FC236}">
                <a16:creationId xmlns:a16="http://schemas.microsoft.com/office/drawing/2014/main" id="{3AA7CCA4-7C92-4A97-A6B4-2802E507B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667" t="32433" r="58333" b="43243"/>
          <a:stretch>
            <a:fillRect/>
          </a:stretch>
        </p:blipFill>
        <p:spPr bwMode="auto">
          <a:xfrm>
            <a:off x="6940550" y="3883025"/>
            <a:ext cx="85725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ußzeilenplatzhalter 3">
            <a:extLst>
              <a:ext uri="{FF2B5EF4-FFF2-40B4-BE49-F238E27FC236}">
                <a16:creationId xmlns:a16="http://schemas.microsoft.com/office/drawing/2014/main" id="{ABC0D0B3-4752-4CC3-A2B0-9A683A74BE49}"/>
              </a:ext>
            </a:extLst>
          </p:cNvPr>
          <p:cNvSpPr>
            <a:spLocks noGrp="1"/>
          </p:cNvSpPr>
          <p:nvPr>
            <p:ph type="ftr" sz="quarter" idx="4294967295"/>
          </p:nvPr>
        </p:nvSpPr>
        <p:spPr>
          <a:xfrm>
            <a:off x="1854761" y="6275162"/>
            <a:ext cx="7300031" cy="365125"/>
          </a:xfrm>
          <a:prstGeom prst="rect">
            <a:avLst/>
          </a:prstGeom>
        </p:spPr>
        <p:txBody>
          <a:bodyPr/>
          <a:lstStyle/>
          <a:p>
            <a:r>
              <a:rPr lang="en-US"/>
              <a:t>Modul 1 - UX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44C93-C945-4D37-A43E-C52A646F1D44}"/>
              </a:ext>
            </a:extLst>
          </p:cNvPr>
          <p:cNvSpPr>
            <a:spLocks noGrp="1"/>
          </p:cNvSpPr>
          <p:nvPr>
            <p:ph type="title"/>
          </p:nvPr>
        </p:nvSpPr>
        <p:spPr/>
        <p:txBody>
          <a:bodyPr>
            <a:normAutofit/>
          </a:bodyPr>
          <a:lstStyle/>
          <a:p>
            <a:pPr>
              <a:lnSpc>
                <a:spcPct val="200000"/>
              </a:lnSpc>
              <a:defRPr/>
            </a:pPr>
            <a:r>
              <a:rPr lang="de-DE"/>
              <a:t>Relativität von Größe </a:t>
            </a:r>
          </a:p>
        </p:txBody>
      </p:sp>
      <p:pic>
        <p:nvPicPr>
          <p:cNvPr id="15363" name="Picture 2" descr="http://upload.wikimedia.org/wikipedia/commons/c/ce/Opt_taeuschung_groesse.jpg">
            <a:extLst>
              <a:ext uri="{FF2B5EF4-FFF2-40B4-BE49-F238E27FC236}">
                <a16:creationId xmlns:a16="http://schemas.microsoft.com/office/drawing/2014/main" id="{E2DEE682-DC2C-4660-81FC-F1542D31A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1571625"/>
            <a:ext cx="48577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ußzeilenplatzhalter 3">
            <a:extLst>
              <a:ext uri="{FF2B5EF4-FFF2-40B4-BE49-F238E27FC236}">
                <a16:creationId xmlns:a16="http://schemas.microsoft.com/office/drawing/2014/main" id="{AF185D84-6FDF-4F99-BB67-DA02E11B4A32}"/>
              </a:ext>
            </a:extLst>
          </p:cNvPr>
          <p:cNvSpPr>
            <a:spLocks noGrp="1"/>
          </p:cNvSpPr>
          <p:nvPr>
            <p:ph type="ftr" sz="quarter" idx="4294967295"/>
          </p:nvPr>
        </p:nvSpPr>
        <p:spPr>
          <a:xfrm>
            <a:off x="1854761" y="6275162"/>
            <a:ext cx="7300031" cy="365125"/>
          </a:xfrm>
          <a:prstGeom prst="rect">
            <a:avLst/>
          </a:prstGeom>
        </p:spPr>
        <p:txBody>
          <a:bodyPr/>
          <a:lstStyle/>
          <a:p>
            <a:r>
              <a:rPr lang="en-US"/>
              <a:t>Modul 1 - UX</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E25856-3407-4A68-A259-7A08C8E3E9C4}"/>
              </a:ext>
            </a:extLst>
          </p:cNvPr>
          <p:cNvSpPr>
            <a:spLocks noGrp="1"/>
          </p:cNvSpPr>
          <p:nvPr>
            <p:ph type="title"/>
          </p:nvPr>
        </p:nvSpPr>
        <p:spPr/>
        <p:txBody>
          <a:bodyPr>
            <a:normAutofit/>
          </a:bodyPr>
          <a:lstStyle/>
          <a:p>
            <a:pPr>
              <a:lnSpc>
                <a:spcPct val="200000"/>
              </a:lnSpc>
              <a:defRPr/>
            </a:pPr>
            <a:r>
              <a:rPr lang="de-DE"/>
              <a:t>Relativität von Größe </a:t>
            </a:r>
          </a:p>
        </p:txBody>
      </p:sp>
      <p:pic>
        <p:nvPicPr>
          <p:cNvPr id="16387" name="Picture 2">
            <a:extLst>
              <a:ext uri="{FF2B5EF4-FFF2-40B4-BE49-F238E27FC236}">
                <a16:creationId xmlns:a16="http://schemas.microsoft.com/office/drawing/2014/main" id="{B2AEE30D-41D3-4FA1-8103-6316BBB4F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050" y="1547814"/>
            <a:ext cx="496570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
            <a:extLst>
              <a:ext uri="{FF2B5EF4-FFF2-40B4-BE49-F238E27FC236}">
                <a16:creationId xmlns:a16="http://schemas.microsoft.com/office/drawing/2014/main" id="{3AF6FFD2-578D-4F6C-A7A5-331628C6699B}"/>
              </a:ext>
            </a:extLst>
          </p:cNvPr>
          <p:cNvSpPr>
            <a:spLocks noGrp="1"/>
          </p:cNvSpPr>
          <p:nvPr>
            <p:ph type="title"/>
          </p:nvPr>
        </p:nvSpPr>
        <p:spPr>
          <a:xfrm>
            <a:off x="2166938" y="357189"/>
            <a:ext cx="7472362" cy="1082675"/>
          </a:xfrm>
        </p:spPr>
        <p:txBody>
          <a:bodyPr/>
          <a:lstStyle/>
          <a:p>
            <a:pPr eaLnBrk="1" hangingPunct="1">
              <a:lnSpc>
                <a:spcPct val="150000"/>
              </a:lnSpc>
            </a:pPr>
            <a:r>
              <a:rPr lang="de-DE" altLang="de-DE"/>
              <a:t>Nicht vorhandene Objekte</a:t>
            </a:r>
          </a:p>
        </p:txBody>
      </p:sp>
      <p:pic>
        <p:nvPicPr>
          <p:cNvPr id="17411" name="Picture 2" descr="Datei:Nocube.svg">
            <a:hlinkClick r:id="rId3"/>
            <a:extLst>
              <a:ext uri="{FF2B5EF4-FFF2-40B4-BE49-F238E27FC236}">
                <a16:creationId xmlns:a16="http://schemas.microsoft.com/office/drawing/2014/main" id="{7EE53D98-FD94-426A-A8F5-779D5AF3E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4313" y="1714500"/>
            <a:ext cx="39878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1">
            <a:extLst>
              <a:ext uri="{FF2B5EF4-FFF2-40B4-BE49-F238E27FC236}">
                <a16:creationId xmlns:a16="http://schemas.microsoft.com/office/drawing/2014/main" id="{2A3984DB-1C73-43FB-AB7B-030D79B835A9}"/>
              </a:ext>
            </a:extLst>
          </p:cNvPr>
          <p:cNvSpPr>
            <a:spLocks noGrp="1"/>
          </p:cNvSpPr>
          <p:nvPr>
            <p:ph type="title"/>
          </p:nvPr>
        </p:nvSpPr>
        <p:spPr>
          <a:xfrm>
            <a:off x="2024063" y="0"/>
            <a:ext cx="7467600" cy="1143000"/>
          </a:xfrm>
        </p:spPr>
        <p:txBody>
          <a:bodyPr/>
          <a:lstStyle/>
          <a:p>
            <a:pPr eaLnBrk="1" hangingPunct="1">
              <a:lnSpc>
                <a:spcPct val="200000"/>
              </a:lnSpc>
            </a:pPr>
            <a:r>
              <a:rPr lang="de-DE" altLang="de-DE"/>
              <a:t>Bewegung von Objekten</a:t>
            </a:r>
          </a:p>
        </p:txBody>
      </p:sp>
      <p:pic>
        <p:nvPicPr>
          <p:cNvPr id="18435" name="Picture 2" descr="Datei:Revolving circles.svg">
            <a:hlinkClick r:id="rId3"/>
            <a:extLst>
              <a:ext uri="{FF2B5EF4-FFF2-40B4-BE49-F238E27FC236}">
                <a16:creationId xmlns:a16="http://schemas.microsoft.com/office/drawing/2014/main" id="{CA4067C4-BB2B-4A79-8A19-EE1453E55C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1" y="1285876"/>
            <a:ext cx="4786313" cy="478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Marke Fragezeichen Silhouette">
            <a:extLst>
              <a:ext uri="{FF2B5EF4-FFF2-40B4-BE49-F238E27FC236}">
                <a16:creationId xmlns:a16="http://schemas.microsoft.com/office/drawing/2014/main" id="{15EED809-B6BE-4DA1-AA07-C43A5B364EB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50147" y="1542623"/>
            <a:ext cx="3491706" cy="3491706"/>
          </a:xfrm>
        </p:spPr>
      </p:pic>
      <p:sp>
        <p:nvSpPr>
          <p:cNvPr id="4" name="Fußzeilenplatzhalter 3">
            <a:extLst>
              <a:ext uri="{FF2B5EF4-FFF2-40B4-BE49-F238E27FC236}">
                <a16:creationId xmlns:a16="http://schemas.microsoft.com/office/drawing/2014/main" id="{19043B41-AF6A-4F8D-A215-1201A6B16407}"/>
              </a:ext>
            </a:extLst>
          </p:cNvPr>
          <p:cNvSpPr>
            <a:spLocks noGrp="1"/>
          </p:cNvSpPr>
          <p:nvPr>
            <p:ph type="ftr" sz="quarter" idx="4294967295"/>
          </p:nvPr>
        </p:nvSpPr>
        <p:spPr>
          <a:xfrm>
            <a:off x="1854761" y="6275162"/>
            <a:ext cx="7300031" cy="365125"/>
          </a:xfrm>
          <a:prstGeom prst="rect">
            <a:avLst/>
          </a:prstGeom>
        </p:spPr>
        <p:txBody>
          <a:bodyPr/>
          <a:lstStyle/>
          <a:p>
            <a:r>
              <a:rPr lang="en-US"/>
              <a:t>Modul 1 - Test</a:t>
            </a:r>
          </a:p>
        </p:txBody>
      </p:sp>
      <p:sp>
        <p:nvSpPr>
          <p:cNvPr id="5" name="Foliennummernplatzhalter 4">
            <a:extLst>
              <a:ext uri="{FF2B5EF4-FFF2-40B4-BE49-F238E27FC236}">
                <a16:creationId xmlns:a16="http://schemas.microsoft.com/office/drawing/2014/main" id="{39E80E8A-33D8-464B-B70E-128A398D4C55}"/>
              </a:ext>
            </a:extLst>
          </p:cNvPr>
          <p:cNvSpPr>
            <a:spLocks noGrp="1"/>
          </p:cNvSpPr>
          <p:nvPr>
            <p:ph type="sldNum" sz="quarter" idx="12"/>
          </p:nvPr>
        </p:nvSpPr>
        <p:spPr/>
        <p:txBody>
          <a:bodyPr/>
          <a:lstStyle/>
          <a:p>
            <a:r>
              <a:rPr lang="en-US"/>
              <a:t>#</a:t>
            </a:r>
            <a:fld id="{3A98EE3D-8CD1-4C3F-BD1C-C98C9596463C}" type="slidenum">
              <a:rPr lang="en-US" smtClean="0"/>
              <a:pPr/>
              <a:t>15</a:t>
            </a:fld>
            <a:endParaRPr lang="en-US"/>
          </a:p>
        </p:txBody>
      </p:sp>
    </p:spTree>
    <p:extLst>
      <p:ext uri="{BB962C8B-B14F-4D97-AF65-F5344CB8AC3E}">
        <p14:creationId xmlns:p14="http://schemas.microsoft.com/office/powerpoint/2010/main" val="1044498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enkblase: wolkenförmig 30">
            <a:extLst>
              <a:ext uri="{FF2B5EF4-FFF2-40B4-BE49-F238E27FC236}">
                <a16:creationId xmlns:a16="http://schemas.microsoft.com/office/drawing/2014/main" id="{166FCDAF-873E-476F-93DB-60D8A7114660}"/>
              </a:ext>
            </a:extLst>
          </p:cNvPr>
          <p:cNvSpPr/>
          <p:nvPr/>
        </p:nvSpPr>
        <p:spPr>
          <a:xfrm>
            <a:off x="9531743" y="1676259"/>
            <a:ext cx="1202825" cy="798479"/>
          </a:xfrm>
          <a:prstGeom prst="cloudCallout">
            <a:avLst>
              <a:gd name="adj1" fmla="val -79212"/>
              <a:gd name="adj2" fmla="val 49612"/>
            </a:avLst>
          </a:prstGeom>
          <a:ln>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4" name="Denkblase: wolkenförmig 23">
            <a:extLst>
              <a:ext uri="{FF2B5EF4-FFF2-40B4-BE49-F238E27FC236}">
                <a16:creationId xmlns:a16="http://schemas.microsoft.com/office/drawing/2014/main" id="{DED6B420-E35C-432D-BD3E-FDA87FA660A9}"/>
              </a:ext>
            </a:extLst>
          </p:cNvPr>
          <p:cNvSpPr/>
          <p:nvPr/>
        </p:nvSpPr>
        <p:spPr>
          <a:xfrm>
            <a:off x="1816600" y="2014832"/>
            <a:ext cx="1202825" cy="798479"/>
          </a:xfrm>
          <a:prstGeom prst="cloudCallout">
            <a:avLst>
              <a:gd name="adj1" fmla="val 47490"/>
              <a:gd name="adj2" fmla="val 44840"/>
            </a:avLst>
          </a:prstGeom>
          <a:ln>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 name="Titel 1">
            <a:extLst>
              <a:ext uri="{FF2B5EF4-FFF2-40B4-BE49-F238E27FC236}">
                <a16:creationId xmlns:a16="http://schemas.microsoft.com/office/drawing/2014/main" id="{229E95FF-101A-1841-9707-55C6A7DA5DC3}"/>
              </a:ext>
            </a:extLst>
          </p:cNvPr>
          <p:cNvSpPr>
            <a:spLocks noGrp="1"/>
          </p:cNvSpPr>
          <p:nvPr>
            <p:ph type="title"/>
          </p:nvPr>
        </p:nvSpPr>
        <p:spPr>
          <a:xfrm>
            <a:off x="3413692" y="417118"/>
            <a:ext cx="10018713" cy="1366839"/>
          </a:xfrm>
        </p:spPr>
        <p:txBody>
          <a:bodyPr>
            <a:normAutofit/>
          </a:bodyPr>
          <a:lstStyle/>
          <a:p>
            <a:r>
              <a:rPr lang="de-DE" sz="3600"/>
              <a:t>Sender-Empfänger Modell </a:t>
            </a:r>
            <a:br>
              <a:rPr lang="de-DE" sz="3600"/>
            </a:br>
            <a:r>
              <a:rPr lang="de-DE" sz="2000"/>
              <a:t>(mit konstruktivistischer Erweiterung)</a:t>
            </a:r>
            <a:endParaRPr lang="de-DE" sz="3600"/>
          </a:p>
        </p:txBody>
      </p:sp>
      <p:sp>
        <p:nvSpPr>
          <p:cNvPr id="5" name="Foliennummernplatzhalter 4">
            <a:extLst>
              <a:ext uri="{FF2B5EF4-FFF2-40B4-BE49-F238E27FC236}">
                <a16:creationId xmlns:a16="http://schemas.microsoft.com/office/drawing/2014/main" id="{9FC60E23-C5B0-2B4C-8DF6-BDDA5C21A3E1}"/>
              </a:ext>
            </a:extLst>
          </p:cNvPr>
          <p:cNvSpPr>
            <a:spLocks noGrp="1"/>
          </p:cNvSpPr>
          <p:nvPr>
            <p:ph type="sldNum" sz="quarter" idx="12"/>
          </p:nvPr>
        </p:nvSpPr>
        <p:spPr/>
        <p:txBody>
          <a:bodyPr/>
          <a:lstStyle/>
          <a:p>
            <a:r>
              <a:rPr lang="en-US"/>
              <a:t>#</a:t>
            </a:r>
            <a:fld id="{3A98EE3D-8CD1-4C3F-BD1C-C98C9596463C}" type="slidenum">
              <a:rPr lang="en-US" smtClean="0"/>
              <a:pPr/>
              <a:t>16</a:t>
            </a:fld>
            <a:endParaRPr lang="en-US"/>
          </a:p>
        </p:txBody>
      </p:sp>
      <p:sp>
        <p:nvSpPr>
          <p:cNvPr id="8" name="Textfeld 7">
            <a:extLst>
              <a:ext uri="{FF2B5EF4-FFF2-40B4-BE49-F238E27FC236}">
                <a16:creationId xmlns:a16="http://schemas.microsoft.com/office/drawing/2014/main" id="{A2EA6D98-F14A-4037-9973-845BD24F7290}"/>
              </a:ext>
            </a:extLst>
          </p:cNvPr>
          <p:cNvSpPr txBox="1"/>
          <p:nvPr/>
        </p:nvSpPr>
        <p:spPr>
          <a:xfrm>
            <a:off x="2952750" y="5368597"/>
            <a:ext cx="8248649" cy="861774"/>
          </a:xfrm>
          <a:prstGeom prst="rect">
            <a:avLst/>
          </a:prstGeom>
          <a:noFill/>
        </p:spPr>
        <p:txBody>
          <a:bodyPr wrap="square" rtlCol="0">
            <a:spAutoFit/>
          </a:bodyPr>
          <a:lstStyle/>
          <a:p>
            <a:r>
              <a:rPr lang="de-DE" sz="1400">
                <a:latin typeface="Tahoma" panose="020B0604030504040204" pitchFamily="34" charset="0"/>
                <a:ea typeface="Tahoma" panose="020B0604030504040204" pitchFamily="34" charset="0"/>
                <a:cs typeface="Tahoma" panose="020B0604030504040204" pitchFamily="34" charset="0"/>
              </a:rPr>
              <a:t>Jedes Individuum konstruiert seine eigene Wirklichkeit aus der Summe seiner Erfahrungen</a:t>
            </a:r>
          </a:p>
          <a:p>
            <a:endParaRPr lang="de-DE" sz="1200">
              <a:latin typeface="Tahoma" panose="020B0604030504040204" pitchFamily="34" charset="0"/>
              <a:ea typeface="Tahoma" panose="020B0604030504040204" pitchFamily="34" charset="0"/>
              <a:cs typeface="Tahoma" panose="020B0604030504040204" pitchFamily="34" charset="0"/>
            </a:endParaRPr>
          </a:p>
          <a:p>
            <a:r>
              <a:rPr lang="de-DE" sz="1200">
                <a:latin typeface="Tahoma" panose="020B0604030504040204" pitchFamily="34" charset="0"/>
                <a:ea typeface="Tahoma" panose="020B0604030504040204" pitchFamily="34" charset="0"/>
                <a:cs typeface="Tahoma" panose="020B0604030504040204" pitchFamily="34" charset="0"/>
              </a:rPr>
              <a:t>Quelle: </a:t>
            </a:r>
            <a:r>
              <a:rPr lang="de-DE" sz="1200">
                <a:latin typeface="Tahoma" panose="020B0604030504040204" pitchFamily="34" charset="0"/>
                <a:ea typeface="Tahoma" panose="020B0604030504040204" pitchFamily="34" charset="0"/>
                <a:cs typeface="Tahoma" panose="020B0604030504040204" pitchFamily="34" charset="0"/>
                <a:hlinkClick r:id="rId2"/>
              </a:rPr>
              <a:t>https://www.neverest.at/blog/paul-watzlawick-kommunikation-und-konstruktivismus/</a:t>
            </a:r>
            <a:endParaRPr lang="de-DE" sz="1200">
              <a:latin typeface="Tahoma" panose="020B0604030504040204" pitchFamily="34" charset="0"/>
              <a:ea typeface="Tahoma" panose="020B0604030504040204" pitchFamily="34" charset="0"/>
              <a:cs typeface="Tahoma" panose="020B0604030504040204" pitchFamily="34" charset="0"/>
            </a:endParaRPr>
          </a:p>
          <a:p>
            <a:endParaRPr lang="de-DE" sz="1200">
              <a:latin typeface="Tahoma" panose="020B0604030504040204" pitchFamily="34" charset="0"/>
              <a:ea typeface="Tahoma" panose="020B0604030504040204" pitchFamily="34" charset="0"/>
              <a:cs typeface="Tahoma" panose="020B0604030504040204" pitchFamily="34" charset="0"/>
            </a:endParaRPr>
          </a:p>
        </p:txBody>
      </p:sp>
      <p:pic>
        <p:nvPicPr>
          <p:cNvPr id="12" name="Picture 4">
            <a:extLst>
              <a:ext uri="{FF2B5EF4-FFF2-40B4-BE49-F238E27FC236}">
                <a16:creationId xmlns:a16="http://schemas.microsoft.com/office/drawing/2014/main" id="{C2B647E9-AA0A-47D3-B1F4-258EE4762EFC}"/>
              </a:ext>
            </a:extLst>
          </p:cNvPr>
          <p:cNvPicPr>
            <a:picLocks noChangeAspect="1" noChangeArrowheads="1"/>
          </p:cNvPicPr>
          <p:nvPr/>
        </p:nvPicPr>
        <p:blipFill>
          <a:blip r:embed="rId3"/>
          <a:srcRect/>
          <a:stretch>
            <a:fillRect/>
          </a:stretch>
        </p:blipFill>
        <p:spPr bwMode="auto">
          <a:xfrm>
            <a:off x="2610585" y="2826347"/>
            <a:ext cx="1008024" cy="1216798"/>
          </a:xfrm>
          <a:prstGeom prst="rect">
            <a:avLst/>
          </a:prstGeom>
          <a:noFill/>
          <a:ln w="9525">
            <a:noFill/>
            <a:miter lim="800000"/>
            <a:headEnd/>
            <a:tailEnd/>
          </a:ln>
          <a:effectLst/>
        </p:spPr>
      </p:pic>
      <p:sp>
        <p:nvSpPr>
          <p:cNvPr id="9" name="Textfeld 8">
            <a:extLst>
              <a:ext uri="{FF2B5EF4-FFF2-40B4-BE49-F238E27FC236}">
                <a16:creationId xmlns:a16="http://schemas.microsoft.com/office/drawing/2014/main" id="{071F62FE-0DDB-454B-9148-7ACBB0B1EC3F}"/>
              </a:ext>
            </a:extLst>
          </p:cNvPr>
          <p:cNvSpPr txBox="1"/>
          <p:nvPr/>
        </p:nvSpPr>
        <p:spPr>
          <a:xfrm>
            <a:off x="2620032" y="4104892"/>
            <a:ext cx="1008024" cy="369332"/>
          </a:xfrm>
          <a:prstGeom prst="rect">
            <a:avLst/>
          </a:prstGeom>
          <a:noFill/>
        </p:spPr>
        <p:txBody>
          <a:bodyPr wrap="square" rtlCol="0">
            <a:spAutoFit/>
          </a:bodyPr>
          <a:lstStyle/>
          <a:p>
            <a:r>
              <a:rPr lang="de-DE">
                <a:latin typeface="Tahoma" panose="020B0604030504040204" pitchFamily="34" charset="0"/>
                <a:ea typeface="Tahoma" panose="020B0604030504040204" pitchFamily="34" charset="0"/>
                <a:cs typeface="Tahoma" panose="020B0604030504040204" pitchFamily="34" charset="0"/>
              </a:rPr>
              <a:t>Sender</a:t>
            </a:r>
          </a:p>
        </p:txBody>
      </p:sp>
      <p:sp>
        <p:nvSpPr>
          <p:cNvPr id="14" name="Textfeld 13">
            <a:extLst>
              <a:ext uri="{FF2B5EF4-FFF2-40B4-BE49-F238E27FC236}">
                <a16:creationId xmlns:a16="http://schemas.microsoft.com/office/drawing/2014/main" id="{F291E8DC-E2D1-4BB6-8D06-0BAC42A57FA6}"/>
              </a:ext>
            </a:extLst>
          </p:cNvPr>
          <p:cNvSpPr txBox="1"/>
          <p:nvPr/>
        </p:nvSpPr>
        <p:spPr>
          <a:xfrm>
            <a:off x="8503776" y="4116024"/>
            <a:ext cx="1302032" cy="369332"/>
          </a:xfrm>
          <a:prstGeom prst="rect">
            <a:avLst/>
          </a:prstGeom>
          <a:noFill/>
        </p:spPr>
        <p:txBody>
          <a:bodyPr wrap="square" rtlCol="0">
            <a:spAutoFit/>
          </a:bodyPr>
          <a:lstStyle/>
          <a:p>
            <a:r>
              <a:rPr lang="de-DE">
                <a:latin typeface="Tahoma" panose="020B0604030504040204" pitchFamily="34" charset="0"/>
                <a:ea typeface="Tahoma" panose="020B0604030504040204" pitchFamily="34" charset="0"/>
                <a:cs typeface="Tahoma" panose="020B0604030504040204" pitchFamily="34" charset="0"/>
              </a:rPr>
              <a:t>Empfänger</a:t>
            </a:r>
          </a:p>
        </p:txBody>
      </p:sp>
      <p:sp>
        <p:nvSpPr>
          <p:cNvPr id="15" name="Textfeld 14">
            <a:extLst>
              <a:ext uri="{FF2B5EF4-FFF2-40B4-BE49-F238E27FC236}">
                <a16:creationId xmlns:a16="http://schemas.microsoft.com/office/drawing/2014/main" id="{5C48F186-814F-4DE2-8143-51FED75DF82F}"/>
              </a:ext>
            </a:extLst>
          </p:cNvPr>
          <p:cNvSpPr txBox="1"/>
          <p:nvPr/>
        </p:nvSpPr>
        <p:spPr>
          <a:xfrm>
            <a:off x="3413692" y="2871966"/>
            <a:ext cx="1302032" cy="338554"/>
          </a:xfrm>
          <a:prstGeom prst="rect">
            <a:avLst/>
          </a:prstGeom>
          <a:noFill/>
        </p:spPr>
        <p:txBody>
          <a:bodyPr wrap="square" rtlCol="0">
            <a:spAutoFit/>
          </a:bodyPr>
          <a:lstStyle/>
          <a:p>
            <a:r>
              <a:rPr lang="de-DE" sz="1600">
                <a:latin typeface="Tahoma" panose="020B0604030504040204" pitchFamily="34" charset="0"/>
                <a:ea typeface="Tahoma" panose="020B0604030504040204" pitchFamily="34" charset="0"/>
                <a:cs typeface="Tahoma" panose="020B0604030504040204" pitchFamily="34" charset="0"/>
              </a:rPr>
              <a:t>codiert</a:t>
            </a:r>
          </a:p>
        </p:txBody>
      </p:sp>
      <p:sp>
        <p:nvSpPr>
          <p:cNvPr id="16" name="Textfeld 15">
            <a:extLst>
              <a:ext uri="{FF2B5EF4-FFF2-40B4-BE49-F238E27FC236}">
                <a16:creationId xmlns:a16="http://schemas.microsoft.com/office/drawing/2014/main" id="{46B9A799-0BB7-4ABF-B48C-C70F5E070294}"/>
              </a:ext>
            </a:extLst>
          </p:cNvPr>
          <p:cNvSpPr txBox="1"/>
          <p:nvPr/>
        </p:nvSpPr>
        <p:spPr>
          <a:xfrm>
            <a:off x="7408674" y="2769262"/>
            <a:ext cx="1302032" cy="338554"/>
          </a:xfrm>
          <a:prstGeom prst="rect">
            <a:avLst/>
          </a:prstGeom>
          <a:noFill/>
        </p:spPr>
        <p:txBody>
          <a:bodyPr wrap="square" rtlCol="0">
            <a:spAutoFit/>
          </a:bodyPr>
          <a:lstStyle/>
          <a:p>
            <a:r>
              <a:rPr lang="de-DE" sz="1600">
                <a:latin typeface="Tahoma" panose="020B0604030504040204" pitchFamily="34" charset="0"/>
                <a:ea typeface="Tahoma" panose="020B0604030504040204" pitchFamily="34" charset="0"/>
                <a:cs typeface="Tahoma" panose="020B0604030504040204" pitchFamily="34" charset="0"/>
              </a:rPr>
              <a:t>decodiert</a:t>
            </a:r>
          </a:p>
        </p:txBody>
      </p:sp>
      <p:sp>
        <p:nvSpPr>
          <p:cNvPr id="13" name="Pfeil: nach unten gekrümmt 12">
            <a:extLst>
              <a:ext uri="{FF2B5EF4-FFF2-40B4-BE49-F238E27FC236}">
                <a16:creationId xmlns:a16="http://schemas.microsoft.com/office/drawing/2014/main" id="{DECCEBFC-8B1B-40E3-A738-B378B3EEC757}"/>
              </a:ext>
            </a:extLst>
          </p:cNvPr>
          <p:cNvSpPr/>
          <p:nvPr/>
        </p:nvSpPr>
        <p:spPr>
          <a:xfrm>
            <a:off x="3660824" y="1928847"/>
            <a:ext cx="4564593" cy="9454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Tahoma" panose="020B0604030504040204" pitchFamily="34" charset="0"/>
                <a:ea typeface="Tahoma" panose="020B0604030504040204" pitchFamily="34" charset="0"/>
                <a:cs typeface="Tahoma" panose="020B0604030504040204" pitchFamily="34" charset="0"/>
              </a:rPr>
              <a:t>Signal</a:t>
            </a:r>
          </a:p>
        </p:txBody>
      </p:sp>
      <p:pic>
        <p:nvPicPr>
          <p:cNvPr id="1028" name="Picture 4" descr="Marge Simpson PNG, Marge Simpson Transparent Background - FreeIconsPNG">
            <a:extLst>
              <a:ext uri="{FF2B5EF4-FFF2-40B4-BE49-F238E27FC236}">
                <a16:creationId xmlns:a16="http://schemas.microsoft.com/office/drawing/2014/main" id="{FBE013AF-461F-490C-BD91-FB212F696C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986"/>
          <a:stretch/>
        </p:blipFill>
        <p:spPr bwMode="auto">
          <a:xfrm>
            <a:off x="7769354" y="1824304"/>
            <a:ext cx="2606046" cy="2235149"/>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25" descr="Tropische Szenerie Silhouette">
            <a:extLst>
              <a:ext uri="{FF2B5EF4-FFF2-40B4-BE49-F238E27FC236}">
                <a16:creationId xmlns:a16="http://schemas.microsoft.com/office/drawing/2014/main" id="{8D728D46-E25A-4A22-8069-885AD1F4BD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24648" y="1716607"/>
            <a:ext cx="617016" cy="617016"/>
          </a:xfrm>
          <a:prstGeom prst="rect">
            <a:avLst/>
          </a:prstGeom>
        </p:spPr>
      </p:pic>
      <p:pic>
        <p:nvPicPr>
          <p:cNvPr id="30" name="Grafik 29" descr="Bier Silhouette">
            <a:extLst>
              <a:ext uri="{FF2B5EF4-FFF2-40B4-BE49-F238E27FC236}">
                <a16:creationId xmlns:a16="http://schemas.microsoft.com/office/drawing/2014/main" id="{51810069-8C90-4BC6-BBB5-AF7CAEFB3B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24350" y="2134097"/>
            <a:ext cx="461141" cy="461141"/>
          </a:xfrm>
          <a:prstGeom prst="rect">
            <a:avLst/>
          </a:prstGeom>
        </p:spPr>
      </p:pic>
      <p:pic>
        <p:nvPicPr>
          <p:cNvPr id="33" name="Grafik 32" descr="Tanz Silhouette">
            <a:extLst>
              <a:ext uri="{FF2B5EF4-FFF2-40B4-BE49-F238E27FC236}">
                <a16:creationId xmlns:a16="http://schemas.microsoft.com/office/drawing/2014/main" id="{F8B8ED62-C544-43AF-BBAE-24E88A1C67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92178" y="2133429"/>
            <a:ext cx="530977" cy="530977"/>
          </a:xfrm>
          <a:prstGeom prst="rect">
            <a:avLst/>
          </a:prstGeom>
        </p:spPr>
      </p:pic>
      <p:pic>
        <p:nvPicPr>
          <p:cNvPr id="35" name="Grafik 34" descr="Videokamera Silhouette">
            <a:extLst>
              <a:ext uri="{FF2B5EF4-FFF2-40B4-BE49-F238E27FC236}">
                <a16:creationId xmlns:a16="http://schemas.microsoft.com/office/drawing/2014/main" id="{EE76AE3E-76F2-4998-946B-548664A319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1978" y="5174074"/>
            <a:ext cx="702354" cy="702354"/>
          </a:xfrm>
          <a:prstGeom prst="rect">
            <a:avLst/>
          </a:prstGeom>
        </p:spPr>
      </p:pic>
    </p:spTree>
    <p:extLst>
      <p:ext uri="{BB962C8B-B14F-4D97-AF65-F5344CB8AC3E}">
        <p14:creationId xmlns:p14="http://schemas.microsoft.com/office/powerpoint/2010/main" val="359788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4" grpId="0" animBg="1"/>
      <p:bldP spid="8" grpId="0"/>
      <p:bldP spid="15" grpId="0"/>
      <p:bldP spid="16"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enkblase: wolkenförmig 30">
            <a:extLst>
              <a:ext uri="{FF2B5EF4-FFF2-40B4-BE49-F238E27FC236}">
                <a16:creationId xmlns:a16="http://schemas.microsoft.com/office/drawing/2014/main" id="{166FCDAF-873E-476F-93DB-60D8A7114660}"/>
              </a:ext>
            </a:extLst>
          </p:cNvPr>
          <p:cNvSpPr/>
          <p:nvPr/>
        </p:nvSpPr>
        <p:spPr>
          <a:xfrm>
            <a:off x="9531743" y="975345"/>
            <a:ext cx="2003032" cy="1499394"/>
          </a:xfrm>
          <a:prstGeom prst="cloudCallout">
            <a:avLst>
              <a:gd name="adj1" fmla="val -79212"/>
              <a:gd name="adj2" fmla="val 49612"/>
            </a:avLst>
          </a:prstGeom>
          <a:ln>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4" name="Denkblase: wolkenförmig 23">
            <a:extLst>
              <a:ext uri="{FF2B5EF4-FFF2-40B4-BE49-F238E27FC236}">
                <a16:creationId xmlns:a16="http://schemas.microsoft.com/office/drawing/2014/main" id="{DED6B420-E35C-432D-BD3E-FDA87FA660A9}"/>
              </a:ext>
            </a:extLst>
          </p:cNvPr>
          <p:cNvSpPr/>
          <p:nvPr/>
        </p:nvSpPr>
        <p:spPr>
          <a:xfrm>
            <a:off x="1162050" y="1123950"/>
            <a:ext cx="1857376" cy="1689362"/>
          </a:xfrm>
          <a:prstGeom prst="cloudCallout">
            <a:avLst>
              <a:gd name="adj1" fmla="val 47490"/>
              <a:gd name="adj2" fmla="val 44840"/>
            </a:avLst>
          </a:prstGeom>
          <a:ln>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 name="Titel 1">
            <a:extLst>
              <a:ext uri="{FF2B5EF4-FFF2-40B4-BE49-F238E27FC236}">
                <a16:creationId xmlns:a16="http://schemas.microsoft.com/office/drawing/2014/main" id="{229E95FF-101A-1841-9707-55C6A7DA5DC3}"/>
              </a:ext>
            </a:extLst>
          </p:cNvPr>
          <p:cNvSpPr>
            <a:spLocks noGrp="1"/>
          </p:cNvSpPr>
          <p:nvPr>
            <p:ph type="title"/>
          </p:nvPr>
        </p:nvSpPr>
        <p:spPr>
          <a:xfrm>
            <a:off x="3413692" y="417118"/>
            <a:ext cx="10018713" cy="1366839"/>
          </a:xfrm>
        </p:spPr>
        <p:txBody>
          <a:bodyPr>
            <a:normAutofit/>
          </a:bodyPr>
          <a:lstStyle/>
          <a:p>
            <a:r>
              <a:rPr lang="de-DE" sz="3600"/>
              <a:t>Sender-Empfänger Modell </a:t>
            </a:r>
            <a:br>
              <a:rPr lang="de-DE" sz="3600"/>
            </a:br>
            <a:r>
              <a:rPr lang="de-DE" sz="2000"/>
              <a:t>(mit konstruktivistischer Erweiterung)</a:t>
            </a:r>
            <a:endParaRPr lang="de-DE" sz="3600"/>
          </a:p>
        </p:txBody>
      </p:sp>
      <p:sp>
        <p:nvSpPr>
          <p:cNvPr id="5" name="Foliennummernplatzhalter 4">
            <a:extLst>
              <a:ext uri="{FF2B5EF4-FFF2-40B4-BE49-F238E27FC236}">
                <a16:creationId xmlns:a16="http://schemas.microsoft.com/office/drawing/2014/main" id="{9FC60E23-C5B0-2B4C-8DF6-BDDA5C21A3E1}"/>
              </a:ext>
            </a:extLst>
          </p:cNvPr>
          <p:cNvSpPr>
            <a:spLocks noGrp="1"/>
          </p:cNvSpPr>
          <p:nvPr>
            <p:ph type="sldNum" sz="quarter" idx="12"/>
          </p:nvPr>
        </p:nvSpPr>
        <p:spPr/>
        <p:txBody>
          <a:bodyPr/>
          <a:lstStyle/>
          <a:p>
            <a:r>
              <a:rPr lang="en-US"/>
              <a:t>#</a:t>
            </a:r>
            <a:fld id="{3A98EE3D-8CD1-4C3F-BD1C-C98C9596463C}" type="slidenum">
              <a:rPr lang="en-US" smtClean="0"/>
              <a:pPr/>
              <a:t>17</a:t>
            </a:fld>
            <a:endParaRPr lang="en-US"/>
          </a:p>
        </p:txBody>
      </p:sp>
      <p:sp>
        <p:nvSpPr>
          <p:cNvPr id="8" name="Textfeld 7">
            <a:extLst>
              <a:ext uri="{FF2B5EF4-FFF2-40B4-BE49-F238E27FC236}">
                <a16:creationId xmlns:a16="http://schemas.microsoft.com/office/drawing/2014/main" id="{A2EA6D98-F14A-4037-9973-845BD24F7290}"/>
              </a:ext>
            </a:extLst>
          </p:cNvPr>
          <p:cNvSpPr txBox="1"/>
          <p:nvPr/>
        </p:nvSpPr>
        <p:spPr>
          <a:xfrm>
            <a:off x="2952750" y="5368597"/>
            <a:ext cx="8248649" cy="861774"/>
          </a:xfrm>
          <a:prstGeom prst="rect">
            <a:avLst/>
          </a:prstGeom>
          <a:noFill/>
        </p:spPr>
        <p:txBody>
          <a:bodyPr wrap="square" rtlCol="0">
            <a:spAutoFit/>
          </a:bodyPr>
          <a:lstStyle/>
          <a:p>
            <a:r>
              <a:rPr lang="de-DE" sz="1400">
                <a:latin typeface="Tahoma" panose="020B0604030504040204" pitchFamily="34" charset="0"/>
                <a:ea typeface="Tahoma" panose="020B0604030504040204" pitchFamily="34" charset="0"/>
                <a:cs typeface="Tahoma" panose="020B0604030504040204" pitchFamily="34" charset="0"/>
              </a:rPr>
              <a:t>Jedes Individuum konstruiert seine eigene Wirklichkeit aus der Summe seiner Erfahrungen</a:t>
            </a:r>
          </a:p>
          <a:p>
            <a:endParaRPr lang="de-DE" sz="1200">
              <a:latin typeface="Tahoma" panose="020B0604030504040204" pitchFamily="34" charset="0"/>
              <a:ea typeface="Tahoma" panose="020B0604030504040204" pitchFamily="34" charset="0"/>
              <a:cs typeface="Tahoma" panose="020B0604030504040204" pitchFamily="34" charset="0"/>
            </a:endParaRPr>
          </a:p>
          <a:p>
            <a:r>
              <a:rPr lang="de-DE" sz="1200">
                <a:latin typeface="Tahoma" panose="020B0604030504040204" pitchFamily="34" charset="0"/>
                <a:ea typeface="Tahoma" panose="020B0604030504040204" pitchFamily="34" charset="0"/>
                <a:cs typeface="Tahoma" panose="020B0604030504040204" pitchFamily="34" charset="0"/>
              </a:rPr>
              <a:t>Quelle: </a:t>
            </a:r>
            <a:r>
              <a:rPr lang="de-DE" sz="1200">
                <a:latin typeface="Tahoma" panose="020B0604030504040204" pitchFamily="34" charset="0"/>
                <a:ea typeface="Tahoma" panose="020B0604030504040204" pitchFamily="34" charset="0"/>
                <a:cs typeface="Tahoma" panose="020B0604030504040204" pitchFamily="34" charset="0"/>
                <a:hlinkClick r:id="rId3"/>
              </a:rPr>
              <a:t>https://www.neverest.at/blog/paul-watzlawick-kommunikation-und-konstruktivismus/</a:t>
            </a:r>
            <a:endParaRPr lang="de-DE" sz="1200">
              <a:latin typeface="Tahoma" panose="020B0604030504040204" pitchFamily="34" charset="0"/>
              <a:ea typeface="Tahoma" panose="020B0604030504040204" pitchFamily="34" charset="0"/>
              <a:cs typeface="Tahoma" panose="020B0604030504040204" pitchFamily="34" charset="0"/>
            </a:endParaRPr>
          </a:p>
          <a:p>
            <a:endParaRPr lang="de-DE" sz="1200">
              <a:latin typeface="Tahoma" panose="020B0604030504040204" pitchFamily="34" charset="0"/>
              <a:ea typeface="Tahoma" panose="020B0604030504040204" pitchFamily="34" charset="0"/>
              <a:cs typeface="Tahoma" panose="020B0604030504040204" pitchFamily="34" charset="0"/>
            </a:endParaRPr>
          </a:p>
        </p:txBody>
      </p:sp>
      <p:pic>
        <p:nvPicPr>
          <p:cNvPr id="12" name="Picture 4">
            <a:extLst>
              <a:ext uri="{FF2B5EF4-FFF2-40B4-BE49-F238E27FC236}">
                <a16:creationId xmlns:a16="http://schemas.microsoft.com/office/drawing/2014/main" id="{C2B647E9-AA0A-47D3-B1F4-258EE4762EFC}"/>
              </a:ext>
            </a:extLst>
          </p:cNvPr>
          <p:cNvPicPr>
            <a:picLocks noChangeAspect="1" noChangeArrowheads="1"/>
          </p:cNvPicPr>
          <p:nvPr/>
        </p:nvPicPr>
        <p:blipFill>
          <a:blip r:embed="rId4"/>
          <a:srcRect/>
          <a:stretch>
            <a:fillRect/>
          </a:stretch>
        </p:blipFill>
        <p:spPr bwMode="auto">
          <a:xfrm>
            <a:off x="2610585" y="2826347"/>
            <a:ext cx="1008024" cy="1216798"/>
          </a:xfrm>
          <a:prstGeom prst="rect">
            <a:avLst/>
          </a:prstGeom>
          <a:noFill/>
          <a:ln w="9525">
            <a:noFill/>
            <a:miter lim="800000"/>
            <a:headEnd/>
            <a:tailEnd/>
          </a:ln>
          <a:effectLst/>
        </p:spPr>
      </p:pic>
      <p:sp>
        <p:nvSpPr>
          <p:cNvPr id="9" name="Textfeld 8">
            <a:extLst>
              <a:ext uri="{FF2B5EF4-FFF2-40B4-BE49-F238E27FC236}">
                <a16:creationId xmlns:a16="http://schemas.microsoft.com/office/drawing/2014/main" id="{071F62FE-0DDB-454B-9148-7ACBB0B1EC3F}"/>
              </a:ext>
            </a:extLst>
          </p:cNvPr>
          <p:cNvSpPr txBox="1"/>
          <p:nvPr/>
        </p:nvSpPr>
        <p:spPr>
          <a:xfrm>
            <a:off x="2620032" y="4104892"/>
            <a:ext cx="1008024" cy="369332"/>
          </a:xfrm>
          <a:prstGeom prst="rect">
            <a:avLst/>
          </a:prstGeom>
          <a:noFill/>
        </p:spPr>
        <p:txBody>
          <a:bodyPr wrap="square" rtlCol="0">
            <a:spAutoFit/>
          </a:bodyPr>
          <a:lstStyle/>
          <a:p>
            <a:r>
              <a:rPr lang="de-DE">
                <a:latin typeface="Tahoma" panose="020B0604030504040204" pitchFamily="34" charset="0"/>
                <a:ea typeface="Tahoma" panose="020B0604030504040204" pitchFamily="34" charset="0"/>
                <a:cs typeface="Tahoma" panose="020B0604030504040204" pitchFamily="34" charset="0"/>
              </a:rPr>
              <a:t>Sender</a:t>
            </a:r>
          </a:p>
        </p:txBody>
      </p:sp>
      <p:sp>
        <p:nvSpPr>
          <p:cNvPr id="14" name="Textfeld 13">
            <a:extLst>
              <a:ext uri="{FF2B5EF4-FFF2-40B4-BE49-F238E27FC236}">
                <a16:creationId xmlns:a16="http://schemas.microsoft.com/office/drawing/2014/main" id="{F291E8DC-E2D1-4BB6-8D06-0BAC42A57FA6}"/>
              </a:ext>
            </a:extLst>
          </p:cNvPr>
          <p:cNvSpPr txBox="1"/>
          <p:nvPr/>
        </p:nvSpPr>
        <p:spPr>
          <a:xfrm>
            <a:off x="8503776" y="4116024"/>
            <a:ext cx="1302032" cy="369332"/>
          </a:xfrm>
          <a:prstGeom prst="rect">
            <a:avLst/>
          </a:prstGeom>
          <a:noFill/>
        </p:spPr>
        <p:txBody>
          <a:bodyPr wrap="square" rtlCol="0">
            <a:spAutoFit/>
          </a:bodyPr>
          <a:lstStyle/>
          <a:p>
            <a:r>
              <a:rPr lang="de-DE">
                <a:latin typeface="Tahoma" panose="020B0604030504040204" pitchFamily="34" charset="0"/>
                <a:ea typeface="Tahoma" panose="020B0604030504040204" pitchFamily="34" charset="0"/>
                <a:cs typeface="Tahoma" panose="020B0604030504040204" pitchFamily="34" charset="0"/>
              </a:rPr>
              <a:t>Empfänger</a:t>
            </a:r>
          </a:p>
        </p:txBody>
      </p:sp>
      <p:sp>
        <p:nvSpPr>
          <p:cNvPr id="15" name="Textfeld 14">
            <a:extLst>
              <a:ext uri="{FF2B5EF4-FFF2-40B4-BE49-F238E27FC236}">
                <a16:creationId xmlns:a16="http://schemas.microsoft.com/office/drawing/2014/main" id="{5C48F186-814F-4DE2-8143-51FED75DF82F}"/>
              </a:ext>
            </a:extLst>
          </p:cNvPr>
          <p:cNvSpPr txBox="1"/>
          <p:nvPr/>
        </p:nvSpPr>
        <p:spPr>
          <a:xfrm>
            <a:off x="3413692" y="2871966"/>
            <a:ext cx="1302032" cy="338554"/>
          </a:xfrm>
          <a:prstGeom prst="rect">
            <a:avLst/>
          </a:prstGeom>
          <a:noFill/>
        </p:spPr>
        <p:txBody>
          <a:bodyPr wrap="square" rtlCol="0">
            <a:spAutoFit/>
          </a:bodyPr>
          <a:lstStyle/>
          <a:p>
            <a:r>
              <a:rPr lang="de-DE" sz="1600">
                <a:latin typeface="Tahoma" panose="020B0604030504040204" pitchFamily="34" charset="0"/>
                <a:ea typeface="Tahoma" panose="020B0604030504040204" pitchFamily="34" charset="0"/>
                <a:cs typeface="Tahoma" panose="020B0604030504040204" pitchFamily="34" charset="0"/>
              </a:rPr>
              <a:t>codiert</a:t>
            </a:r>
          </a:p>
        </p:txBody>
      </p:sp>
      <p:sp>
        <p:nvSpPr>
          <p:cNvPr id="16" name="Textfeld 15">
            <a:extLst>
              <a:ext uri="{FF2B5EF4-FFF2-40B4-BE49-F238E27FC236}">
                <a16:creationId xmlns:a16="http://schemas.microsoft.com/office/drawing/2014/main" id="{46B9A799-0BB7-4ABF-B48C-C70F5E070294}"/>
              </a:ext>
            </a:extLst>
          </p:cNvPr>
          <p:cNvSpPr txBox="1"/>
          <p:nvPr/>
        </p:nvSpPr>
        <p:spPr>
          <a:xfrm>
            <a:off x="7408674" y="2769262"/>
            <a:ext cx="1302032" cy="338554"/>
          </a:xfrm>
          <a:prstGeom prst="rect">
            <a:avLst/>
          </a:prstGeom>
          <a:noFill/>
        </p:spPr>
        <p:txBody>
          <a:bodyPr wrap="square" rtlCol="0">
            <a:spAutoFit/>
          </a:bodyPr>
          <a:lstStyle/>
          <a:p>
            <a:r>
              <a:rPr lang="de-DE" sz="1600">
                <a:latin typeface="Tahoma" panose="020B0604030504040204" pitchFamily="34" charset="0"/>
                <a:ea typeface="Tahoma" panose="020B0604030504040204" pitchFamily="34" charset="0"/>
                <a:cs typeface="Tahoma" panose="020B0604030504040204" pitchFamily="34" charset="0"/>
              </a:rPr>
              <a:t>decodiert</a:t>
            </a:r>
          </a:p>
        </p:txBody>
      </p:sp>
      <p:sp>
        <p:nvSpPr>
          <p:cNvPr id="13" name="Pfeil: nach unten gekrümmt 12">
            <a:extLst>
              <a:ext uri="{FF2B5EF4-FFF2-40B4-BE49-F238E27FC236}">
                <a16:creationId xmlns:a16="http://schemas.microsoft.com/office/drawing/2014/main" id="{DECCEBFC-8B1B-40E3-A738-B378B3EEC757}"/>
              </a:ext>
            </a:extLst>
          </p:cNvPr>
          <p:cNvSpPr/>
          <p:nvPr/>
        </p:nvSpPr>
        <p:spPr>
          <a:xfrm>
            <a:off x="3660824" y="1928847"/>
            <a:ext cx="4564593" cy="9454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Tahoma" panose="020B0604030504040204" pitchFamily="34" charset="0"/>
                <a:ea typeface="Tahoma" panose="020B0604030504040204" pitchFamily="34" charset="0"/>
                <a:cs typeface="Tahoma" panose="020B0604030504040204" pitchFamily="34" charset="0"/>
              </a:rPr>
              <a:t>Signal</a:t>
            </a:r>
          </a:p>
        </p:txBody>
      </p:sp>
      <p:pic>
        <p:nvPicPr>
          <p:cNvPr id="35" name="Grafik 34" descr="Videokamera Silhouette">
            <a:extLst>
              <a:ext uri="{FF2B5EF4-FFF2-40B4-BE49-F238E27FC236}">
                <a16:creationId xmlns:a16="http://schemas.microsoft.com/office/drawing/2014/main" id="{EE76AE3E-76F2-4998-946B-548664A319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1978" y="5174074"/>
            <a:ext cx="702354" cy="702354"/>
          </a:xfrm>
          <a:prstGeom prst="rect">
            <a:avLst/>
          </a:prstGeom>
        </p:spPr>
      </p:pic>
      <p:pic>
        <p:nvPicPr>
          <p:cNvPr id="19" name="Grafik 18" descr="Programmierer Silhouette">
            <a:extLst>
              <a:ext uri="{FF2B5EF4-FFF2-40B4-BE49-F238E27FC236}">
                <a16:creationId xmlns:a16="http://schemas.microsoft.com/office/drawing/2014/main" id="{98239400-1AD9-4A49-B70C-284D090A98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06414" y="2504553"/>
            <a:ext cx="1499394" cy="1499394"/>
          </a:xfrm>
          <a:prstGeom prst="rect">
            <a:avLst/>
          </a:prstGeom>
        </p:spPr>
      </p:pic>
      <p:pic>
        <p:nvPicPr>
          <p:cNvPr id="10" name="Grafik 9">
            <a:extLst>
              <a:ext uri="{FF2B5EF4-FFF2-40B4-BE49-F238E27FC236}">
                <a16:creationId xmlns:a16="http://schemas.microsoft.com/office/drawing/2014/main" id="{03B83A2F-D863-4CF0-927F-25C80938BD08}"/>
              </a:ext>
            </a:extLst>
          </p:cNvPr>
          <p:cNvPicPr>
            <a:picLocks noChangeAspect="1"/>
          </p:cNvPicPr>
          <p:nvPr/>
        </p:nvPicPr>
        <p:blipFill>
          <a:blip r:embed="rId9"/>
          <a:stretch>
            <a:fillRect/>
          </a:stretch>
        </p:blipFill>
        <p:spPr>
          <a:xfrm>
            <a:off x="9894674" y="1228632"/>
            <a:ext cx="1329206" cy="861774"/>
          </a:xfrm>
          <a:prstGeom prst="rect">
            <a:avLst/>
          </a:prstGeom>
        </p:spPr>
      </p:pic>
      <p:pic>
        <p:nvPicPr>
          <p:cNvPr id="25" name="Inhaltsplatzhalter 6" descr="Marke Fragezeichen Silhouette">
            <a:extLst>
              <a:ext uri="{FF2B5EF4-FFF2-40B4-BE49-F238E27FC236}">
                <a16:creationId xmlns:a16="http://schemas.microsoft.com/office/drawing/2014/main" id="{966CB65B-52E9-47D7-A4AA-CFE179E4EA9E}"/>
              </a:ext>
            </a:extLst>
          </p:cNvPr>
          <p:cNvPicPr>
            <a:picLocks noGrp="1" noChangeAspect="1"/>
          </p:cNvPicPr>
          <p:nvPr>
            <p:ph idx="1"/>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15724" y="2641405"/>
            <a:ext cx="2450703" cy="2450703"/>
          </a:xfrm>
        </p:spPr>
      </p:pic>
      <p:pic>
        <p:nvPicPr>
          <p:cNvPr id="17" name="Grafik 16">
            <a:extLst>
              <a:ext uri="{FF2B5EF4-FFF2-40B4-BE49-F238E27FC236}">
                <a16:creationId xmlns:a16="http://schemas.microsoft.com/office/drawing/2014/main" id="{36EFAF91-2D10-4457-BFCD-1365061FD2A0}"/>
              </a:ext>
            </a:extLst>
          </p:cNvPr>
          <p:cNvPicPr>
            <a:picLocks noChangeAspect="1"/>
          </p:cNvPicPr>
          <p:nvPr/>
        </p:nvPicPr>
        <p:blipFill>
          <a:blip r:embed="rId12"/>
          <a:stretch>
            <a:fillRect/>
          </a:stretch>
        </p:blipFill>
        <p:spPr>
          <a:xfrm>
            <a:off x="1356894" y="1510433"/>
            <a:ext cx="1573050" cy="917613"/>
          </a:xfrm>
          <a:prstGeom prst="rect">
            <a:avLst/>
          </a:prstGeom>
        </p:spPr>
      </p:pic>
    </p:spTree>
    <p:extLst>
      <p:ext uri="{BB962C8B-B14F-4D97-AF65-F5344CB8AC3E}">
        <p14:creationId xmlns:p14="http://schemas.microsoft.com/office/powerpoint/2010/main" val="400516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26B757-2F1E-4B71-86C9-50DBF5ED7C85}"/>
              </a:ext>
            </a:extLst>
          </p:cNvPr>
          <p:cNvSpPr>
            <a:spLocks noGrp="1"/>
          </p:cNvSpPr>
          <p:nvPr>
            <p:ph type="title"/>
          </p:nvPr>
        </p:nvSpPr>
        <p:spPr>
          <a:xfrm>
            <a:off x="2776645" y="302783"/>
            <a:ext cx="8633234" cy="1366839"/>
          </a:xfrm>
        </p:spPr>
        <p:txBody>
          <a:bodyPr>
            <a:normAutofit/>
          </a:bodyPr>
          <a:lstStyle/>
          <a:p>
            <a:r>
              <a:rPr lang="de-DE" sz="2800"/>
              <a:t>User Experience (UX)-Design</a:t>
            </a:r>
          </a:p>
        </p:txBody>
      </p:sp>
      <p:pic>
        <p:nvPicPr>
          <p:cNvPr id="7" name="Inhaltsplatzhalter 6" descr="Held männlich Silhouette">
            <a:extLst>
              <a:ext uri="{FF2B5EF4-FFF2-40B4-BE49-F238E27FC236}">
                <a16:creationId xmlns:a16="http://schemas.microsoft.com/office/drawing/2014/main" id="{63C90EA5-82AD-4BBA-BD00-2E1E53655DD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2559" y="193447"/>
            <a:ext cx="969773" cy="969773"/>
          </a:xfrm>
        </p:spPr>
      </p:pic>
      <p:sp>
        <p:nvSpPr>
          <p:cNvPr id="5" name="Foliennummernplatzhalter 4">
            <a:extLst>
              <a:ext uri="{FF2B5EF4-FFF2-40B4-BE49-F238E27FC236}">
                <a16:creationId xmlns:a16="http://schemas.microsoft.com/office/drawing/2014/main" id="{00D74BFC-89E5-47BC-AEB7-BFBCC4872502}"/>
              </a:ext>
            </a:extLst>
          </p:cNvPr>
          <p:cNvSpPr>
            <a:spLocks noGrp="1"/>
          </p:cNvSpPr>
          <p:nvPr>
            <p:ph type="sldNum" sz="quarter" idx="12"/>
          </p:nvPr>
        </p:nvSpPr>
        <p:spPr/>
        <p:txBody>
          <a:bodyPr/>
          <a:lstStyle/>
          <a:p>
            <a:r>
              <a:rPr lang="en-US"/>
              <a:t>#</a:t>
            </a:r>
            <a:fld id="{3A98EE3D-8CD1-4C3F-BD1C-C98C9596463C}" type="slidenum">
              <a:rPr lang="en-US" smtClean="0"/>
              <a:pPr/>
              <a:t>18</a:t>
            </a:fld>
            <a:endParaRPr lang="en-US"/>
          </a:p>
        </p:txBody>
      </p:sp>
      <p:sp>
        <p:nvSpPr>
          <p:cNvPr id="10" name="Textfeld 9">
            <a:extLst>
              <a:ext uri="{FF2B5EF4-FFF2-40B4-BE49-F238E27FC236}">
                <a16:creationId xmlns:a16="http://schemas.microsoft.com/office/drawing/2014/main" id="{52B6A4DB-20C7-45C2-A261-8E93E9FBCC23}"/>
              </a:ext>
            </a:extLst>
          </p:cNvPr>
          <p:cNvSpPr txBox="1"/>
          <p:nvPr/>
        </p:nvSpPr>
        <p:spPr>
          <a:xfrm>
            <a:off x="1722559" y="5716957"/>
            <a:ext cx="10889495" cy="923330"/>
          </a:xfrm>
          <a:prstGeom prst="rect">
            <a:avLst/>
          </a:prstGeom>
          <a:noFill/>
        </p:spPr>
        <p:txBody>
          <a:bodyPr wrap="square" rtlCol="0">
            <a:spAutoFit/>
          </a:bodyPr>
          <a:lstStyle/>
          <a:p>
            <a:r>
              <a:rPr lang="de-DE"/>
              <a:t>Quelle: </a:t>
            </a:r>
            <a:r>
              <a:rPr lang="de-DE">
                <a:hlinkClick r:id="rId5"/>
              </a:rPr>
              <a:t>https://empatic-ux.com/blog/was-ist-ux/#:~:text=User-Experience-Design%20oder%20UX,Interaktion%20mit%20einem%20digitalen%20Produkt</a:t>
            </a:r>
            <a:r>
              <a:rPr lang="de-DE"/>
              <a:t>.</a:t>
            </a:r>
          </a:p>
          <a:p>
            <a:r>
              <a:rPr lang="de-DE"/>
              <a:t>s</a:t>
            </a:r>
          </a:p>
        </p:txBody>
      </p:sp>
      <p:sp>
        <p:nvSpPr>
          <p:cNvPr id="3" name="Textfeld 2">
            <a:extLst>
              <a:ext uri="{FF2B5EF4-FFF2-40B4-BE49-F238E27FC236}">
                <a16:creationId xmlns:a16="http://schemas.microsoft.com/office/drawing/2014/main" id="{8DAF9FA5-46C6-4EEE-8CD9-86E5C61C8383}"/>
              </a:ext>
            </a:extLst>
          </p:cNvPr>
          <p:cNvSpPr txBox="1"/>
          <p:nvPr/>
        </p:nvSpPr>
        <p:spPr>
          <a:xfrm>
            <a:off x="1587640" y="1446963"/>
            <a:ext cx="9822239" cy="4247317"/>
          </a:xfrm>
          <a:prstGeom prst="rect">
            <a:avLst/>
          </a:prstGeom>
          <a:noFill/>
        </p:spPr>
        <p:txBody>
          <a:bodyPr wrap="square" rtlCol="0">
            <a:spAutoFit/>
          </a:bodyPr>
          <a:lstStyle/>
          <a:p>
            <a:pPr algn="l"/>
            <a:r>
              <a:rPr lang="de-DE" b="0" i="0">
                <a:solidFill>
                  <a:srgbClr val="0D0D0D"/>
                </a:solidFill>
                <a:effectLst/>
                <a:latin typeface="Spectral"/>
              </a:rPr>
              <a:t>„User-Experience-Design oder UX-Design befasst sich mit der Analyse, Kreation und Optimierung der Nutzererfahrung. Nutzererfahrung ist ein sehr komplexes Thema, denn es beinhaltet die komplette Erfahrung (z. B. Gedanken, Emotionen und Bedürfnisse) eines Nutzers bei der Interaktion mit einem digitalen Produkt. </a:t>
            </a:r>
          </a:p>
          <a:p>
            <a:pPr algn="l"/>
            <a:endParaRPr lang="de-DE">
              <a:solidFill>
                <a:srgbClr val="0D0D0D"/>
              </a:solidFill>
              <a:latin typeface="Spectral"/>
            </a:endParaRPr>
          </a:p>
          <a:p>
            <a:pPr algn="l"/>
            <a:r>
              <a:rPr lang="de-DE" b="0" i="0">
                <a:solidFill>
                  <a:srgbClr val="0D0D0D"/>
                </a:solidFill>
                <a:effectLst/>
                <a:latin typeface="Spectral"/>
              </a:rPr>
              <a:t>Das Ziel von UX-Designern ist es, die Erfahrung des Nutzers zu verbessern. Das heißt zum Beispiel, komplexe Systeme einfach darzustellen und den Nutzer so bequem und schnell wie möglich an das gewünschte Ziel zu bringen.</a:t>
            </a:r>
          </a:p>
          <a:p>
            <a:pPr algn="l"/>
            <a:endParaRPr lang="de-DE" b="1" i="0">
              <a:solidFill>
                <a:srgbClr val="0D0D0D"/>
              </a:solidFill>
              <a:effectLst/>
              <a:latin typeface="Spectral"/>
            </a:endParaRPr>
          </a:p>
          <a:p>
            <a:pPr algn="l"/>
            <a:r>
              <a:rPr lang="de-DE" b="1" i="0">
                <a:solidFill>
                  <a:srgbClr val="0D0D0D"/>
                </a:solidFill>
                <a:effectLst/>
                <a:latin typeface="Spectral"/>
              </a:rPr>
              <a:t>Gute Produkte brauchen gutes UX-Design. </a:t>
            </a:r>
            <a:r>
              <a:rPr lang="de-DE" b="0" i="0">
                <a:solidFill>
                  <a:srgbClr val="0D0D0D"/>
                </a:solidFill>
                <a:effectLst/>
                <a:latin typeface="Spectral"/>
              </a:rPr>
              <a:t>Jeder war schon einmal genervt von unübersichtlichen Webseiten oder viel zu komplizierten Ticketautomaten. Es gibt viele Beispiele für missglücktes UX-Design. Effektive User Experience ist hingegen nicht besonders auffällig, denn je ausgeklügelter die UX ist, umso weniger wird sie wahrgenommen. Trotzdem sollte die Wichtigkeit von UX-Design nicht unterschätzt werden. Der wirtschaftliche Erfolg digitaler Produkte hängt maßgeblich von einer soliden UX-Strategie ab.“</a:t>
            </a:r>
            <a:endParaRPr lang="de-DE"/>
          </a:p>
        </p:txBody>
      </p:sp>
    </p:spTree>
    <p:extLst>
      <p:ext uri="{BB962C8B-B14F-4D97-AF65-F5344CB8AC3E}">
        <p14:creationId xmlns:p14="http://schemas.microsoft.com/office/powerpoint/2010/main" val="209886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26B757-2F1E-4B71-86C9-50DBF5ED7C85}"/>
              </a:ext>
            </a:extLst>
          </p:cNvPr>
          <p:cNvSpPr>
            <a:spLocks noGrp="1"/>
          </p:cNvSpPr>
          <p:nvPr>
            <p:ph type="title"/>
          </p:nvPr>
        </p:nvSpPr>
        <p:spPr>
          <a:xfrm>
            <a:off x="2776645" y="302783"/>
            <a:ext cx="8633234" cy="1366839"/>
          </a:xfrm>
        </p:spPr>
        <p:txBody>
          <a:bodyPr>
            <a:normAutofit/>
          </a:bodyPr>
          <a:lstStyle/>
          <a:p>
            <a:r>
              <a:rPr lang="de-DE" sz="2800"/>
              <a:t>User Experience (UX)-Design</a:t>
            </a:r>
          </a:p>
        </p:txBody>
      </p:sp>
      <p:pic>
        <p:nvPicPr>
          <p:cNvPr id="7" name="Inhaltsplatzhalter 6" descr="Held männlich Silhouette">
            <a:extLst>
              <a:ext uri="{FF2B5EF4-FFF2-40B4-BE49-F238E27FC236}">
                <a16:creationId xmlns:a16="http://schemas.microsoft.com/office/drawing/2014/main" id="{63C90EA5-82AD-4BBA-BD00-2E1E53655DD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2559" y="193447"/>
            <a:ext cx="969773" cy="969773"/>
          </a:xfrm>
        </p:spPr>
      </p:pic>
      <p:sp>
        <p:nvSpPr>
          <p:cNvPr id="5" name="Foliennummernplatzhalter 4">
            <a:extLst>
              <a:ext uri="{FF2B5EF4-FFF2-40B4-BE49-F238E27FC236}">
                <a16:creationId xmlns:a16="http://schemas.microsoft.com/office/drawing/2014/main" id="{00D74BFC-89E5-47BC-AEB7-BFBCC4872502}"/>
              </a:ext>
            </a:extLst>
          </p:cNvPr>
          <p:cNvSpPr>
            <a:spLocks noGrp="1"/>
          </p:cNvSpPr>
          <p:nvPr>
            <p:ph type="sldNum" sz="quarter" idx="12"/>
          </p:nvPr>
        </p:nvSpPr>
        <p:spPr/>
        <p:txBody>
          <a:bodyPr/>
          <a:lstStyle/>
          <a:p>
            <a:r>
              <a:rPr lang="en-US"/>
              <a:t>#</a:t>
            </a:r>
            <a:fld id="{3A98EE3D-8CD1-4C3F-BD1C-C98C9596463C}" type="slidenum">
              <a:rPr lang="en-US" smtClean="0"/>
              <a:pPr/>
              <a:t>19</a:t>
            </a:fld>
            <a:endParaRPr lang="en-US"/>
          </a:p>
        </p:txBody>
      </p:sp>
      <p:pic>
        <p:nvPicPr>
          <p:cNvPr id="4" name="Onlinemedien 3" title="Bad design can kill: Missile defense and user fatigue">
            <a:hlinkClick r:id="" action="ppaction://media"/>
            <a:extLst>
              <a:ext uri="{FF2B5EF4-FFF2-40B4-BE49-F238E27FC236}">
                <a16:creationId xmlns:a16="http://schemas.microsoft.com/office/drawing/2014/main" id="{E6B545E6-8CD9-150C-FD86-92950A580D16}"/>
              </a:ext>
            </a:extLst>
          </p:cNvPr>
          <p:cNvPicPr>
            <a:picLocks noRot="1" noChangeAspect="1"/>
          </p:cNvPicPr>
          <p:nvPr>
            <a:videoFile r:link="rId1"/>
          </p:nvPr>
        </p:nvPicPr>
        <p:blipFill>
          <a:blip r:embed="rId6"/>
          <a:stretch>
            <a:fillRect/>
          </a:stretch>
        </p:blipFill>
        <p:spPr>
          <a:xfrm>
            <a:off x="1937084" y="1255209"/>
            <a:ext cx="8085090" cy="4568076"/>
          </a:xfrm>
          <a:prstGeom prst="rect">
            <a:avLst/>
          </a:prstGeom>
        </p:spPr>
      </p:pic>
    </p:spTree>
    <p:extLst>
      <p:ext uri="{BB962C8B-B14F-4D97-AF65-F5344CB8AC3E}">
        <p14:creationId xmlns:p14="http://schemas.microsoft.com/office/powerpoint/2010/main" val="153283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Grafik 1">
            <a:extLst>
              <a:ext uri="{FF2B5EF4-FFF2-40B4-BE49-F238E27FC236}">
                <a16:creationId xmlns:a16="http://schemas.microsoft.com/office/drawing/2014/main" id="{0D8D11D3-1785-4975-9E3C-11142D20E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24" t="5843" r="2742" b="6644"/>
          <a:stretch>
            <a:fillRect/>
          </a:stretch>
        </p:blipFill>
        <p:spPr bwMode="auto">
          <a:xfrm>
            <a:off x="1242646" y="0"/>
            <a:ext cx="9706708" cy="682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eck 1">
            <a:extLst>
              <a:ext uri="{FF2B5EF4-FFF2-40B4-BE49-F238E27FC236}">
                <a16:creationId xmlns:a16="http://schemas.microsoft.com/office/drawing/2014/main" id="{E5EF273E-471B-44F4-A61B-9A7D12F7FDF1}"/>
              </a:ext>
            </a:extLst>
          </p:cNvPr>
          <p:cNvSpPr/>
          <p:nvPr/>
        </p:nvSpPr>
        <p:spPr>
          <a:xfrm>
            <a:off x="1336432" y="-21796"/>
            <a:ext cx="10175631" cy="2893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3B20E012-F786-4833-A320-C3E8925B3D7E}"/>
              </a:ext>
            </a:extLst>
          </p:cNvPr>
          <p:cNvSpPr/>
          <p:nvPr/>
        </p:nvSpPr>
        <p:spPr>
          <a:xfrm>
            <a:off x="1336431" y="3413066"/>
            <a:ext cx="10175631" cy="2893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1224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250"/>
                                        <p:tgtEl>
                                          <p:spTgt spid="2"/>
                                        </p:tgtEl>
                                      </p:cBhvr>
                                    </p:animEffect>
                                    <p:set>
                                      <p:cBhvr>
                                        <p:cTn id="7" dur="1" fill="hold">
                                          <p:stCondLst>
                                            <p:cond delay="324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3250"/>
                                        <p:tgtEl>
                                          <p:spTgt spid="5"/>
                                        </p:tgtEl>
                                      </p:cBhvr>
                                    </p:animEffect>
                                    <p:set>
                                      <p:cBhvr>
                                        <p:cTn id="12" dur="1" fill="hold">
                                          <p:stCondLst>
                                            <p:cond delay="32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106425-58E5-1FE4-C973-0895B9A2ED26}"/>
              </a:ext>
            </a:extLst>
          </p:cNvPr>
          <p:cNvSpPr>
            <a:spLocks noGrp="1"/>
          </p:cNvSpPr>
          <p:nvPr>
            <p:ph type="title"/>
          </p:nvPr>
        </p:nvSpPr>
        <p:spPr/>
        <p:txBody>
          <a:bodyPr/>
          <a:lstStyle/>
          <a:p>
            <a:r>
              <a:rPr lang="de-DE" dirty="0"/>
              <a:t>Gelungenes UX – Mampf…</a:t>
            </a:r>
          </a:p>
        </p:txBody>
      </p:sp>
      <p:sp>
        <p:nvSpPr>
          <p:cNvPr id="4" name="Foliennummernplatzhalter 3">
            <a:extLst>
              <a:ext uri="{FF2B5EF4-FFF2-40B4-BE49-F238E27FC236}">
                <a16:creationId xmlns:a16="http://schemas.microsoft.com/office/drawing/2014/main" id="{BB9D953A-BDFF-7F1D-C50D-7808415D8A18}"/>
              </a:ext>
            </a:extLst>
          </p:cNvPr>
          <p:cNvSpPr>
            <a:spLocks noGrp="1"/>
          </p:cNvSpPr>
          <p:nvPr>
            <p:ph type="sldNum" sz="quarter" idx="12"/>
          </p:nvPr>
        </p:nvSpPr>
        <p:spPr/>
        <p:txBody>
          <a:bodyPr/>
          <a:lstStyle/>
          <a:p>
            <a:r>
              <a:rPr lang="en-US"/>
              <a:t>#</a:t>
            </a:r>
            <a:fld id="{3A98EE3D-8CD1-4C3F-BD1C-C98C9596463C}" type="slidenum">
              <a:rPr lang="en-US" smtClean="0"/>
              <a:pPr/>
              <a:t>20</a:t>
            </a:fld>
            <a:endParaRPr lang="en-US"/>
          </a:p>
        </p:txBody>
      </p:sp>
      <p:pic>
        <p:nvPicPr>
          <p:cNvPr id="6" name="Grafik 5">
            <a:extLst>
              <a:ext uri="{FF2B5EF4-FFF2-40B4-BE49-F238E27FC236}">
                <a16:creationId xmlns:a16="http://schemas.microsoft.com/office/drawing/2014/main" id="{1FB4EA30-B4BB-466A-2583-69E8DAD57C8B}"/>
              </a:ext>
            </a:extLst>
          </p:cNvPr>
          <p:cNvPicPr>
            <a:picLocks noChangeAspect="1"/>
          </p:cNvPicPr>
          <p:nvPr/>
        </p:nvPicPr>
        <p:blipFill>
          <a:blip r:embed="rId2"/>
          <a:stretch>
            <a:fillRect/>
          </a:stretch>
        </p:blipFill>
        <p:spPr>
          <a:xfrm>
            <a:off x="1452880" y="1308603"/>
            <a:ext cx="10495280" cy="4240794"/>
          </a:xfrm>
          <a:prstGeom prst="rect">
            <a:avLst/>
          </a:prstGeom>
        </p:spPr>
      </p:pic>
    </p:spTree>
    <p:extLst>
      <p:ext uri="{BB962C8B-B14F-4D97-AF65-F5344CB8AC3E}">
        <p14:creationId xmlns:p14="http://schemas.microsoft.com/office/powerpoint/2010/main" val="393166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26B757-2F1E-4B71-86C9-50DBF5ED7C85}"/>
              </a:ext>
            </a:extLst>
          </p:cNvPr>
          <p:cNvSpPr>
            <a:spLocks noGrp="1"/>
          </p:cNvSpPr>
          <p:nvPr>
            <p:ph type="title"/>
          </p:nvPr>
        </p:nvSpPr>
        <p:spPr>
          <a:xfrm>
            <a:off x="2776645" y="302783"/>
            <a:ext cx="8633234" cy="1366839"/>
          </a:xfrm>
        </p:spPr>
        <p:txBody>
          <a:bodyPr>
            <a:normAutofit/>
          </a:bodyPr>
          <a:lstStyle/>
          <a:p>
            <a:r>
              <a:rPr lang="de-DE" sz="2800"/>
              <a:t>User Experience (UX)-Design - Nutzerzentrierung</a:t>
            </a:r>
          </a:p>
        </p:txBody>
      </p:sp>
      <p:pic>
        <p:nvPicPr>
          <p:cNvPr id="7" name="Inhaltsplatzhalter 6" descr="Held männlich Silhouette">
            <a:extLst>
              <a:ext uri="{FF2B5EF4-FFF2-40B4-BE49-F238E27FC236}">
                <a16:creationId xmlns:a16="http://schemas.microsoft.com/office/drawing/2014/main" id="{63C90EA5-82AD-4BBA-BD00-2E1E53655DD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2559" y="193447"/>
            <a:ext cx="969773" cy="969773"/>
          </a:xfrm>
        </p:spPr>
      </p:pic>
      <p:sp>
        <p:nvSpPr>
          <p:cNvPr id="5" name="Foliennummernplatzhalter 4">
            <a:extLst>
              <a:ext uri="{FF2B5EF4-FFF2-40B4-BE49-F238E27FC236}">
                <a16:creationId xmlns:a16="http://schemas.microsoft.com/office/drawing/2014/main" id="{00D74BFC-89E5-47BC-AEB7-BFBCC4872502}"/>
              </a:ext>
            </a:extLst>
          </p:cNvPr>
          <p:cNvSpPr>
            <a:spLocks noGrp="1"/>
          </p:cNvSpPr>
          <p:nvPr>
            <p:ph type="sldNum" sz="quarter" idx="12"/>
          </p:nvPr>
        </p:nvSpPr>
        <p:spPr/>
        <p:txBody>
          <a:bodyPr/>
          <a:lstStyle/>
          <a:p>
            <a:r>
              <a:rPr lang="en-US"/>
              <a:t>#</a:t>
            </a:r>
            <a:fld id="{3A98EE3D-8CD1-4C3F-BD1C-C98C9596463C}" type="slidenum">
              <a:rPr lang="en-US" smtClean="0"/>
              <a:pPr/>
              <a:t>21</a:t>
            </a:fld>
            <a:endParaRPr lang="en-US"/>
          </a:p>
        </p:txBody>
      </p:sp>
      <p:pic>
        <p:nvPicPr>
          <p:cNvPr id="6" name="Grafik 5">
            <a:extLst>
              <a:ext uri="{FF2B5EF4-FFF2-40B4-BE49-F238E27FC236}">
                <a16:creationId xmlns:a16="http://schemas.microsoft.com/office/drawing/2014/main" id="{57EA87BC-B49E-1688-BF28-99E5E31EF1F5}"/>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Effect>
                      <a14:brightnessContrast bright="20000"/>
                    </a14:imgEffect>
                  </a14:imgLayer>
                </a14:imgProps>
              </a:ext>
            </a:extLst>
          </a:blip>
          <a:srcRect l="4473" r="2841" b="6046"/>
          <a:stretch/>
        </p:blipFill>
        <p:spPr>
          <a:xfrm rot="16200000">
            <a:off x="3734262" y="-340372"/>
            <a:ext cx="5843176" cy="83226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8608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D44E3F-5469-4CE7-9A8E-AF960CEF17A9}"/>
              </a:ext>
            </a:extLst>
          </p:cNvPr>
          <p:cNvSpPr>
            <a:spLocks noGrp="1"/>
          </p:cNvSpPr>
          <p:nvPr>
            <p:ph type="title"/>
          </p:nvPr>
        </p:nvSpPr>
        <p:spPr/>
        <p:txBody>
          <a:bodyPr/>
          <a:lstStyle/>
          <a:p>
            <a:r>
              <a:rPr lang="de-DE"/>
              <a:t>Arbeitsauftrag:</a:t>
            </a:r>
          </a:p>
        </p:txBody>
      </p:sp>
      <p:sp>
        <p:nvSpPr>
          <p:cNvPr id="3" name="Inhaltsplatzhalter 2">
            <a:extLst>
              <a:ext uri="{FF2B5EF4-FFF2-40B4-BE49-F238E27FC236}">
                <a16:creationId xmlns:a16="http://schemas.microsoft.com/office/drawing/2014/main" id="{1D5D7727-BBFD-4439-89BB-F74522A58059}"/>
              </a:ext>
            </a:extLst>
          </p:cNvPr>
          <p:cNvSpPr>
            <a:spLocks noGrp="1"/>
          </p:cNvSpPr>
          <p:nvPr>
            <p:ph idx="1"/>
          </p:nvPr>
        </p:nvSpPr>
        <p:spPr>
          <a:xfrm>
            <a:off x="1854761" y="1852202"/>
            <a:ext cx="10018713" cy="3290889"/>
          </a:xfrm>
        </p:spPr>
        <p:txBody>
          <a:bodyPr/>
          <a:lstStyle/>
          <a:p>
            <a:r>
              <a:rPr lang="de-DE"/>
              <a:t>Überlegen Sie sich mit Ihren Sitznachbarn ein Beispiel für eine positives und ein negative digitale User Experience-Erfahrung.</a:t>
            </a:r>
          </a:p>
        </p:txBody>
      </p:sp>
      <p:sp>
        <p:nvSpPr>
          <p:cNvPr id="5" name="Foliennummernplatzhalter 4">
            <a:extLst>
              <a:ext uri="{FF2B5EF4-FFF2-40B4-BE49-F238E27FC236}">
                <a16:creationId xmlns:a16="http://schemas.microsoft.com/office/drawing/2014/main" id="{450E7C38-67A9-45AE-9943-FF5809A8B3D4}"/>
              </a:ext>
            </a:extLst>
          </p:cNvPr>
          <p:cNvSpPr>
            <a:spLocks noGrp="1"/>
          </p:cNvSpPr>
          <p:nvPr>
            <p:ph type="sldNum" sz="quarter" idx="12"/>
          </p:nvPr>
        </p:nvSpPr>
        <p:spPr/>
        <p:txBody>
          <a:bodyPr/>
          <a:lstStyle/>
          <a:p>
            <a:r>
              <a:rPr lang="en-US"/>
              <a:t>#</a:t>
            </a:r>
            <a:fld id="{3A98EE3D-8CD1-4C3F-BD1C-C98C9596463C}" type="slidenum">
              <a:rPr lang="en-US" smtClean="0"/>
              <a:pPr/>
              <a:t>22</a:t>
            </a:fld>
            <a:endParaRPr lang="en-US"/>
          </a:p>
        </p:txBody>
      </p:sp>
    </p:spTree>
    <p:extLst>
      <p:ext uri="{BB962C8B-B14F-4D97-AF65-F5344CB8AC3E}">
        <p14:creationId xmlns:p14="http://schemas.microsoft.com/office/powerpoint/2010/main" val="4214931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0B360C-07C2-49AD-A96C-FB438888E476}"/>
              </a:ext>
            </a:extLst>
          </p:cNvPr>
          <p:cNvSpPr>
            <a:spLocks noGrp="1"/>
          </p:cNvSpPr>
          <p:nvPr>
            <p:ph type="title"/>
          </p:nvPr>
        </p:nvSpPr>
        <p:spPr>
          <a:xfrm>
            <a:off x="1854761" y="2599658"/>
            <a:ext cx="10018713" cy="1366839"/>
          </a:xfrm>
        </p:spPr>
        <p:txBody>
          <a:bodyPr/>
          <a:lstStyle/>
          <a:p>
            <a:r>
              <a:rPr lang="de-DE"/>
              <a:t>UX-Designprozess – Neue Schulhomepage</a:t>
            </a:r>
          </a:p>
        </p:txBody>
      </p:sp>
      <p:sp>
        <p:nvSpPr>
          <p:cNvPr id="4" name="Fußzeilenplatzhalter 3">
            <a:extLst>
              <a:ext uri="{FF2B5EF4-FFF2-40B4-BE49-F238E27FC236}">
                <a16:creationId xmlns:a16="http://schemas.microsoft.com/office/drawing/2014/main" id="{A7F759EB-BD71-4234-A819-65D67C74951D}"/>
              </a:ext>
            </a:extLst>
          </p:cNvPr>
          <p:cNvSpPr>
            <a:spLocks noGrp="1"/>
          </p:cNvSpPr>
          <p:nvPr>
            <p:ph type="ftr" sz="quarter" idx="4294967295"/>
          </p:nvPr>
        </p:nvSpPr>
        <p:spPr>
          <a:xfrm>
            <a:off x="1854761" y="6275162"/>
            <a:ext cx="7300031" cy="365125"/>
          </a:xfrm>
          <a:prstGeom prst="rect">
            <a:avLst/>
          </a:prstGeom>
        </p:spPr>
        <p:txBody>
          <a:bodyPr/>
          <a:lstStyle/>
          <a:p>
            <a:r>
              <a:rPr lang="en-US"/>
              <a:t>Modul 1 - Test</a:t>
            </a:r>
          </a:p>
        </p:txBody>
      </p:sp>
      <p:sp>
        <p:nvSpPr>
          <p:cNvPr id="5" name="Foliennummernplatzhalter 4">
            <a:extLst>
              <a:ext uri="{FF2B5EF4-FFF2-40B4-BE49-F238E27FC236}">
                <a16:creationId xmlns:a16="http://schemas.microsoft.com/office/drawing/2014/main" id="{A33D3E6A-001E-4491-8895-06564CA04DD5}"/>
              </a:ext>
            </a:extLst>
          </p:cNvPr>
          <p:cNvSpPr>
            <a:spLocks noGrp="1"/>
          </p:cNvSpPr>
          <p:nvPr>
            <p:ph type="sldNum" sz="quarter" idx="12"/>
          </p:nvPr>
        </p:nvSpPr>
        <p:spPr/>
        <p:txBody>
          <a:bodyPr/>
          <a:lstStyle/>
          <a:p>
            <a:r>
              <a:rPr lang="en-US"/>
              <a:t>#</a:t>
            </a:r>
            <a:fld id="{3A98EE3D-8CD1-4C3F-BD1C-C98C9596463C}" type="slidenum">
              <a:rPr lang="en-US" smtClean="0"/>
              <a:pPr/>
              <a:t>23</a:t>
            </a:fld>
            <a:endParaRPr lang="en-US"/>
          </a:p>
        </p:txBody>
      </p:sp>
    </p:spTree>
    <p:extLst>
      <p:ext uri="{BB962C8B-B14F-4D97-AF65-F5344CB8AC3E}">
        <p14:creationId xmlns:p14="http://schemas.microsoft.com/office/powerpoint/2010/main" val="308140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36112-5D6F-CE47-BD11-A6007D3E4110}"/>
              </a:ext>
            </a:extLst>
          </p:cNvPr>
          <p:cNvSpPr>
            <a:spLocks noGrp="1"/>
          </p:cNvSpPr>
          <p:nvPr>
            <p:ph type="title"/>
          </p:nvPr>
        </p:nvSpPr>
        <p:spPr>
          <a:xfrm>
            <a:off x="10108343" y="348070"/>
            <a:ext cx="1765132" cy="6139816"/>
          </a:xfrm>
        </p:spPr>
        <p:txBody>
          <a:bodyPr/>
          <a:lstStyle/>
          <a:p>
            <a:r>
              <a:rPr lang="de-DE"/>
              <a:t>UX-Prozess neue Schulhomepage (bis 2013)</a:t>
            </a:r>
          </a:p>
        </p:txBody>
      </p:sp>
      <p:sp>
        <p:nvSpPr>
          <p:cNvPr id="5" name="Foliennummernplatzhalter 4">
            <a:extLst>
              <a:ext uri="{FF2B5EF4-FFF2-40B4-BE49-F238E27FC236}">
                <a16:creationId xmlns:a16="http://schemas.microsoft.com/office/drawing/2014/main" id="{0186E96C-A8FE-6E41-8EB0-B3FD31FB1C3B}"/>
              </a:ext>
            </a:extLst>
          </p:cNvPr>
          <p:cNvSpPr>
            <a:spLocks noGrp="1"/>
          </p:cNvSpPr>
          <p:nvPr>
            <p:ph type="sldNum" sz="quarter" idx="12"/>
          </p:nvPr>
        </p:nvSpPr>
        <p:spPr/>
        <p:txBody>
          <a:bodyPr/>
          <a:lstStyle/>
          <a:p>
            <a:r>
              <a:rPr lang="en-US"/>
              <a:t>#</a:t>
            </a:r>
            <a:fld id="{3A98EE3D-8CD1-4C3F-BD1C-C98C9596463C}" type="slidenum">
              <a:rPr lang="en-US" smtClean="0"/>
              <a:pPr/>
              <a:t>24</a:t>
            </a:fld>
            <a:endParaRPr lang="en-US"/>
          </a:p>
        </p:txBody>
      </p:sp>
      <p:pic>
        <p:nvPicPr>
          <p:cNvPr id="9" name="Grafik 8">
            <a:extLst>
              <a:ext uri="{FF2B5EF4-FFF2-40B4-BE49-F238E27FC236}">
                <a16:creationId xmlns:a16="http://schemas.microsoft.com/office/drawing/2014/main" id="{5EFE2F03-9170-41CD-AA0D-208D36D2F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761" y="348070"/>
            <a:ext cx="8223936" cy="5927092"/>
          </a:xfrm>
          <a:prstGeom prst="rect">
            <a:avLst/>
          </a:prstGeom>
        </p:spPr>
      </p:pic>
    </p:spTree>
    <p:extLst>
      <p:ext uri="{BB962C8B-B14F-4D97-AF65-F5344CB8AC3E}">
        <p14:creationId xmlns:p14="http://schemas.microsoft.com/office/powerpoint/2010/main" val="3909393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36112-5D6F-CE47-BD11-A6007D3E4110}"/>
              </a:ext>
            </a:extLst>
          </p:cNvPr>
          <p:cNvSpPr>
            <a:spLocks noGrp="1"/>
          </p:cNvSpPr>
          <p:nvPr>
            <p:ph type="title"/>
          </p:nvPr>
        </p:nvSpPr>
        <p:spPr>
          <a:xfrm>
            <a:off x="10108343" y="348070"/>
            <a:ext cx="1765132" cy="6139816"/>
          </a:xfrm>
        </p:spPr>
        <p:txBody>
          <a:bodyPr>
            <a:normAutofit fontScale="90000"/>
          </a:bodyPr>
          <a:lstStyle/>
          <a:p>
            <a:r>
              <a:rPr lang="de-DE"/>
              <a:t>UX-Prozess neue Schulhomepage (2013-2018)</a:t>
            </a:r>
          </a:p>
        </p:txBody>
      </p:sp>
      <p:sp>
        <p:nvSpPr>
          <p:cNvPr id="5" name="Foliennummernplatzhalter 4">
            <a:extLst>
              <a:ext uri="{FF2B5EF4-FFF2-40B4-BE49-F238E27FC236}">
                <a16:creationId xmlns:a16="http://schemas.microsoft.com/office/drawing/2014/main" id="{0186E96C-A8FE-6E41-8EB0-B3FD31FB1C3B}"/>
              </a:ext>
            </a:extLst>
          </p:cNvPr>
          <p:cNvSpPr>
            <a:spLocks noGrp="1"/>
          </p:cNvSpPr>
          <p:nvPr>
            <p:ph type="sldNum" sz="quarter" idx="12"/>
          </p:nvPr>
        </p:nvSpPr>
        <p:spPr/>
        <p:txBody>
          <a:bodyPr/>
          <a:lstStyle/>
          <a:p>
            <a:r>
              <a:rPr lang="en-US"/>
              <a:t>#</a:t>
            </a:r>
            <a:fld id="{3A98EE3D-8CD1-4C3F-BD1C-C98C9596463C}" type="slidenum">
              <a:rPr lang="en-US" smtClean="0"/>
              <a:pPr/>
              <a:t>25</a:t>
            </a:fld>
            <a:endParaRPr lang="en-US"/>
          </a:p>
        </p:txBody>
      </p:sp>
      <p:pic>
        <p:nvPicPr>
          <p:cNvPr id="6" name="Grafik 5">
            <a:extLst>
              <a:ext uri="{FF2B5EF4-FFF2-40B4-BE49-F238E27FC236}">
                <a16:creationId xmlns:a16="http://schemas.microsoft.com/office/drawing/2014/main" id="{A32F96D7-52E7-4B69-A715-B03DB807DAC9}"/>
              </a:ext>
            </a:extLst>
          </p:cNvPr>
          <p:cNvPicPr>
            <a:picLocks noChangeAspect="1"/>
          </p:cNvPicPr>
          <p:nvPr/>
        </p:nvPicPr>
        <p:blipFill>
          <a:blip r:embed="rId3"/>
          <a:stretch>
            <a:fillRect/>
          </a:stretch>
        </p:blipFill>
        <p:spPr>
          <a:xfrm>
            <a:off x="1715754" y="348070"/>
            <a:ext cx="8560359" cy="5797492"/>
          </a:xfrm>
          <a:prstGeom prst="rect">
            <a:avLst/>
          </a:prstGeom>
        </p:spPr>
      </p:pic>
    </p:spTree>
    <p:extLst>
      <p:ext uri="{BB962C8B-B14F-4D97-AF65-F5344CB8AC3E}">
        <p14:creationId xmlns:p14="http://schemas.microsoft.com/office/powerpoint/2010/main" val="3980944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1498578-8F33-44D4-A7B8-FD48D8E67B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40"/>
          <a:stretch/>
        </p:blipFill>
        <p:spPr bwMode="auto">
          <a:xfrm>
            <a:off x="1854761" y="40441"/>
            <a:ext cx="9161582" cy="677711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5F36112-5D6F-CE47-BD11-A6007D3E4110}"/>
              </a:ext>
            </a:extLst>
          </p:cNvPr>
          <p:cNvSpPr>
            <a:spLocks noGrp="1"/>
          </p:cNvSpPr>
          <p:nvPr>
            <p:ph type="title"/>
          </p:nvPr>
        </p:nvSpPr>
        <p:spPr>
          <a:xfrm>
            <a:off x="10108343" y="348070"/>
            <a:ext cx="1765132" cy="6139816"/>
          </a:xfrm>
        </p:spPr>
        <p:txBody>
          <a:bodyPr/>
          <a:lstStyle/>
          <a:p>
            <a:r>
              <a:rPr lang="de-DE"/>
              <a:t>UX-Prozess neue Schulhomepage</a:t>
            </a:r>
          </a:p>
        </p:txBody>
      </p:sp>
      <p:sp>
        <p:nvSpPr>
          <p:cNvPr id="5" name="Foliennummernplatzhalter 4">
            <a:extLst>
              <a:ext uri="{FF2B5EF4-FFF2-40B4-BE49-F238E27FC236}">
                <a16:creationId xmlns:a16="http://schemas.microsoft.com/office/drawing/2014/main" id="{0186E96C-A8FE-6E41-8EB0-B3FD31FB1C3B}"/>
              </a:ext>
            </a:extLst>
          </p:cNvPr>
          <p:cNvSpPr>
            <a:spLocks noGrp="1"/>
          </p:cNvSpPr>
          <p:nvPr>
            <p:ph type="sldNum" sz="quarter" idx="12"/>
          </p:nvPr>
        </p:nvSpPr>
        <p:spPr/>
        <p:txBody>
          <a:bodyPr/>
          <a:lstStyle/>
          <a:p>
            <a:r>
              <a:rPr lang="en-US"/>
              <a:t>#</a:t>
            </a:r>
            <a:fld id="{3A98EE3D-8CD1-4C3F-BD1C-C98C9596463C}" type="slidenum">
              <a:rPr lang="en-US" smtClean="0"/>
              <a:pPr/>
              <a:t>26</a:t>
            </a:fld>
            <a:endParaRPr lang="en-US"/>
          </a:p>
        </p:txBody>
      </p:sp>
    </p:spTree>
    <p:extLst>
      <p:ext uri="{BB962C8B-B14F-4D97-AF65-F5344CB8AC3E}">
        <p14:creationId xmlns:p14="http://schemas.microsoft.com/office/powerpoint/2010/main" val="1915399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36112-5D6F-CE47-BD11-A6007D3E4110}"/>
              </a:ext>
            </a:extLst>
          </p:cNvPr>
          <p:cNvSpPr>
            <a:spLocks noGrp="1"/>
          </p:cNvSpPr>
          <p:nvPr>
            <p:ph type="title"/>
          </p:nvPr>
        </p:nvSpPr>
        <p:spPr>
          <a:xfrm>
            <a:off x="10108343" y="348070"/>
            <a:ext cx="1765132" cy="6139816"/>
          </a:xfrm>
        </p:spPr>
        <p:txBody>
          <a:bodyPr/>
          <a:lstStyle/>
          <a:p>
            <a:r>
              <a:rPr lang="de-DE"/>
              <a:t>UX-Prozess neue Schulhomepage ab 2019</a:t>
            </a:r>
          </a:p>
        </p:txBody>
      </p:sp>
      <p:sp>
        <p:nvSpPr>
          <p:cNvPr id="4" name="Fußzeilenplatzhalter 3">
            <a:extLst>
              <a:ext uri="{FF2B5EF4-FFF2-40B4-BE49-F238E27FC236}">
                <a16:creationId xmlns:a16="http://schemas.microsoft.com/office/drawing/2014/main" id="{0298B0F4-476B-9844-B487-F9FB2C04FA91}"/>
              </a:ext>
            </a:extLst>
          </p:cNvPr>
          <p:cNvSpPr>
            <a:spLocks noGrp="1"/>
          </p:cNvSpPr>
          <p:nvPr>
            <p:ph type="ftr" sz="quarter" idx="11"/>
          </p:nvPr>
        </p:nvSpPr>
        <p:spPr/>
        <p:txBody>
          <a:bodyPr/>
          <a:lstStyle/>
          <a:p>
            <a:r>
              <a:rPr lang="en-US"/>
              <a:t>Modul 1 - Test</a:t>
            </a:r>
          </a:p>
        </p:txBody>
      </p:sp>
      <p:sp>
        <p:nvSpPr>
          <p:cNvPr id="5" name="Foliennummernplatzhalter 4">
            <a:extLst>
              <a:ext uri="{FF2B5EF4-FFF2-40B4-BE49-F238E27FC236}">
                <a16:creationId xmlns:a16="http://schemas.microsoft.com/office/drawing/2014/main" id="{0186E96C-A8FE-6E41-8EB0-B3FD31FB1C3B}"/>
              </a:ext>
            </a:extLst>
          </p:cNvPr>
          <p:cNvSpPr>
            <a:spLocks noGrp="1"/>
          </p:cNvSpPr>
          <p:nvPr>
            <p:ph type="sldNum" sz="quarter" idx="12"/>
          </p:nvPr>
        </p:nvSpPr>
        <p:spPr/>
        <p:txBody>
          <a:bodyPr/>
          <a:lstStyle/>
          <a:p>
            <a:r>
              <a:rPr lang="en-US"/>
              <a:t>#</a:t>
            </a:r>
            <a:fld id="{3A98EE3D-8CD1-4C3F-BD1C-C98C9596463C}" type="slidenum">
              <a:rPr lang="en-US" smtClean="0"/>
              <a:pPr/>
              <a:t>27</a:t>
            </a:fld>
            <a:endParaRPr lang="en-US"/>
          </a:p>
        </p:txBody>
      </p:sp>
      <p:pic>
        <p:nvPicPr>
          <p:cNvPr id="6" name="Grafik 5">
            <a:hlinkClick r:id="rId3"/>
            <a:extLst>
              <a:ext uri="{FF2B5EF4-FFF2-40B4-BE49-F238E27FC236}">
                <a16:creationId xmlns:a16="http://schemas.microsoft.com/office/drawing/2014/main" id="{06455452-5EA6-4ABC-9344-FCAB19F08FF0}"/>
              </a:ext>
            </a:extLst>
          </p:cNvPr>
          <p:cNvPicPr>
            <a:picLocks noChangeAspect="1"/>
          </p:cNvPicPr>
          <p:nvPr/>
        </p:nvPicPr>
        <p:blipFill>
          <a:blip r:embed="rId4"/>
          <a:stretch>
            <a:fillRect/>
          </a:stretch>
        </p:blipFill>
        <p:spPr>
          <a:xfrm>
            <a:off x="1697682" y="0"/>
            <a:ext cx="4391917" cy="6858000"/>
          </a:xfrm>
          <a:prstGeom prst="rect">
            <a:avLst/>
          </a:prstGeom>
        </p:spPr>
      </p:pic>
      <p:pic>
        <p:nvPicPr>
          <p:cNvPr id="7" name="Grafik 6">
            <a:extLst>
              <a:ext uri="{FF2B5EF4-FFF2-40B4-BE49-F238E27FC236}">
                <a16:creationId xmlns:a16="http://schemas.microsoft.com/office/drawing/2014/main" id="{5628BFB1-CD7E-4F71-986B-BCA1DD4ACA3B}"/>
              </a:ext>
            </a:extLst>
          </p:cNvPr>
          <p:cNvPicPr>
            <a:picLocks noChangeAspect="1"/>
          </p:cNvPicPr>
          <p:nvPr/>
        </p:nvPicPr>
        <p:blipFill>
          <a:blip r:embed="rId5"/>
          <a:stretch>
            <a:fillRect/>
          </a:stretch>
        </p:blipFill>
        <p:spPr>
          <a:xfrm>
            <a:off x="6769439" y="-11022"/>
            <a:ext cx="1788207" cy="6858000"/>
          </a:xfrm>
          <a:prstGeom prst="rect">
            <a:avLst/>
          </a:prstGeom>
        </p:spPr>
      </p:pic>
    </p:spTree>
    <p:extLst>
      <p:ext uri="{BB962C8B-B14F-4D97-AF65-F5344CB8AC3E}">
        <p14:creationId xmlns:p14="http://schemas.microsoft.com/office/powerpoint/2010/main" val="3190472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0B360C-07C2-49AD-A96C-FB438888E476}"/>
              </a:ext>
            </a:extLst>
          </p:cNvPr>
          <p:cNvSpPr>
            <a:spLocks noGrp="1"/>
          </p:cNvSpPr>
          <p:nvPr>
            <p:ph type="title"/>
          </p:nvPr>
        </p:nvSpPr>
        <p:spPr>
          <a:xfrm>
            <a:off x="1854761" y="2668484"/>
            <a:ext cx="10018713" cy="1366839"/>
          </a:xfrm>
        </p:spPr>
        <p:txBody>
          <a:bodyPr/>
          <a:lstStyle/>
          <a:p>
            <a:r>
              <a:rPr lang="de-DE"/>
              <a:t>UX-Designprozess – Neue Stolpersteinseite</a:t>
            </a:r>
          </a:p>
        </p:txBody>
      </p:sp>
      <p:sp>
        <p:nvSpPr>
          <p:cNvPr id="5" name="Foliennummernplatzhalter 4">
            <a:extLst>
              <a:ext uri="{FF2B5EF4-FFF2-40B4-BE49-F238E27FC236}">
                <a16:creationId xmlns:a16="http://schemas.microsoft.com/office/drawing/2014/main" id="{A33D3E6A-001E-4491-8895-06564CA04DD5}"/>
              </a:ext>
            </a:extLst>
          </p:cNvPr>
          <p:cNvSpPr>
            <a:spLocks noGrp="1"/>
          </p:cNvSpPr>
          <p:nvPr>
            <p:ph type="sldNum" sz="quarter" idx="12"/>
          </p:nvPr>
        </p:nvSpPr>
        <p:spPr/>
        <p:txBody>
          <a:bodyPr/>
          <a:lstStyle/>
          <a:p>
            <a:r>
              <a:rPr lang="en-US"/>
              <a:t>#</a:t>
            </a:r>
            <a:fld id="{3A98EE3D-8CD1-4C3F-BD1C-C98C9596463C}" type="slidenum">
              <a:rPr lang="en-US" smtClean="0"/>
              <a:pPr/>
              <a:t>28</a:t>
            </a:fld>
            <a:endParaRPr lang="en-US"/>
          </a:p>
        </p:txBody>
      </p:sp>
    </p:spTree>
    <p:extLst>
      <p:ext uri="{BB962C8B-B14F-4D97-AF65-F5344CB8AC3E}">
        <p14:creationId xmlns:p14="http://schemas.microsoft.com/office/powerpoint/2010/main" val="370832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23E2F1-B3D3-4805-A449-78CCB71EFBB6}"/>
              </a:ext>
            </a:extLst>
          </p:cNvPr>
          <p:cNvSpPr>
            <a:spLocks noGrp="1"/>
          </p:cNvSpPr>
          <p:nvPr>
            <p:ph type="title"/>
          </p:nvPr>
        </p:nvSpPr>
        <p:spPr/>
        <p:txBody>
          <a:bodyPr/>
          <a:lstStyle/>
          <a:p>
            <a:r>
              <a:rPr lang="de-DE" err="1"/>
              <a:t>Architketur</a:t>
            </a:r>
            <a:endParaRPr lang="de-DE"/>
          </a:p>
        </p:txBody>
      </p:sp>
      <p:pic>
        <p:nvPicPr>
          <p:cNvPr id="7" name="Inhaltsplatzhalter 6">
            <a:extLst>
              <a:ext uri="{FF2B5EF4-FFF2-40B4-BE49-F238E27FC236}">
                <a16:creationId xmlns:a16="http://schemas.microsoft.com/office/drawing/2014/main" id="{26B2BC88-FF90-4BE9-9EB8-5594B3A6D1DF}"/>
              </a:ext>
            </a:extLst>
          </p:cNvPr>
          <p:cNvPicPr>
            <a:picLocks noGrp="1" noChangeAspect="1"/>
          </p:cNvPicPr>
          <p:nvPr>
            <p:ph idx="1"/>
          </p:nvPr>
        </p:nvPicPr>
        <p:blipFill>
          <a:blip r:embed="rId2"/>
          <a:stretch>
            <a:fillRect/>
          </a:stretch>
        </p:blipFill>
        <p:spPr>
          <a:xfrm>
            <a:off x="1854761" y="990320"/>
            <a:ext cx="7421011" cy="4020111"/>
          </a:xfrm>
        </p:spPr>
      </p:pic>
      <p:sp>
        <p:nvSpPr>
          <p:cNvPr id="5" name="Foliennummernplatzhalter 4">
            <a:extLst>
              <a:ext uri="{FF2B5EF4-FFF2-40B4-BE49-F238E27FC236}">
                <a16:creationId xmlns:a16="http://schemas.microsoft.com/office/drawing/2014/main" id="{0DD7A05E-9534-407B-8D6D-31007056026A}"/>
              </a:ext>
            </a:extLst>
          </p:cNvPr>
          <p:cNvSpPr>
            <a:spLocks noGrp="1"/>
          </p:cNvSpPr>
          <p:nvPr>
            <p:ph type="sldNum" sz="quarter" idx="12"/>
          </p:nvPr>
        </p:nvSpPr>
        <p:spPr/>
        <p:txBody>
          <a:bodyPr/>
          <a:lstStyle/>
          <a:p>
            <a:r>
              <a:rPr lang="en-US"/>
              <a:t>#</a:t>
            </a:r>
            <a:fld id="{3A98EE3D-8CD1-4C3F-BD1C-C98C9596463C}" type="slidenum">
              <a:rPr lang="en-US" smtClean="0"/>
              <a:pPr/>
              <a:t>29</a:t>
            </a:fld>
            <a:endParaRPr lang="en-US"/>
          </a:p>
        </p:txBody>
      </p:sp>
    </p:spTree>
    <p:extLst>
      <p:ext uri="{BB962C8B-B14F-4D97-AF65-F5344CB8AC3E}">
        <p14:creationId xmlns:p14="http://schemas.microsoft.com/office/powerpoint/2010/main" val="1584699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AFA9B2-A60A-4138-B182-FB173419D4CB}"/>
              </a:ext>
            </a:extLst>
          </p:cNvPr>
          <p:cNvSpPr>
            <a:spLocks noGrp="1"/>
          </p:cNvSpPr>
          <p:nvPr>
            <p:ph type="body" idx="1"/>
          </p:nvPr>
        </p:nvSpPr>
        <p:spPr>
          <a:xfrm>
            <a:off x="1086643" y="2579077"/>
            <a:ext cx="10018713" cy="1447800"/>
          </a:xfrm>
        </p:spPr>
        <p:txBody>
          <a:bodyPr>
            <a:normAutofit/>
          </a:bodyPr>
          <a:lstStyle/>
          <a:p>
            <a:r>
              <a:rPr lang="de-DE" sz="4400"/>
              <a:t>Denken Sie an einen …  </a:t>
            </a:r>
            <a:r>
              <a:rPr lang="de-DE" sz="8000" i="1"/>
              <a:t>Baum</a:t>
            </a:r>
            <a:endParaRPr lang="de-DE" sz="4400" i="1"/>
          </a:p>
        </p:txBody>
      </p:sp>
    </p:spTree>
    <p:extLst>
      <p:ext uri="{BB962C8B-B14F-4D97-AF65-F5344CB8AC3E}">
        <p14:creationId xmlns:p14="http://schemas.microsoft.com/office/powerpoint/2010/main" val="1863482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859FF5-84F3-43DF-DB99-5661615D4A3E}"/>
              </a:ext>
            </a:extLst>
          </p:cNvPr>
          <p:cNvSpPr>
            <a:spLocks noGrp="1"/>
          </p:cNvSpPr>
          <p:nvPr>
            <p:ph type="title"/>
          </p:nvPr>
        </p:nvSpPr>
        <p:spPr/>
        <p:txBody>
          <a:bodyPr/>
          <a:lstStyle/>
          <a:p>
            <a:r>
              <a:rPr lang="de-DE"/>
              <a:t>Logisches Modell</a:t>
            </a:r>
          </a:p>
        </p:txBody>
      </p:sp>
      <p:sp>
        <p:nvSpPr>
          <p:cNvPr id="3" name="Inhaltsplatzhalter 2">
            <a:extLst>
              <a:ext uri="{FF2B5EF4-FFF2-40B4-BE49-F238E27FC236}">
                <a16:creationId xmlns:a16="http://schemas.microsoft.com/office/drawing/2014/main" id="{3A17C0EE-5F62-9410-BE83-C23BFF2178CC}"/>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FF2A7844-28B6-CD1C-D938-E813A1A0673A}"/>
              </a:ext>
            </a:extLst>
          </p:cNvPr>
          <p:cNvSpPr>
            <a:spLocks noGrp="1"/>
          </p:cNvSpPr>
          <p:nvPr>
            <p:ph type="ftr" sz="quarter" idx="11"/>
          </p:nvPr>
        </p:nvSpPr>
        <p:spPr/>
        <p:txBody>
          <a:bodyPr/>
          <a:lstStyle/>
          <a:p>
            <a:r>
              <a:rPr lang="en-US"/>
              <a:t>Modul 1 - Test</a:t>
            </a:r>
          </a:p>
        </p:txBody>
      </p:sp>
      <p:sp>
        <p:nvSpPr>
          <p:cNvPr id="5" name="Foliennummernplatzhalter 4">
            <a:extLst>
              <a:ext uri="{FF2B5EF4-FFF2-40B4-BE49-F238E27FC236}">
                <a16:creationId xmlns:a16="http://schemas.microsoft.com/office/drawing/2014/main" id="{6250EF0A-2A00-7901-34E6-2BE3609ED598}"/>
              </a:ext>
            </a:extLst>
          </p:cNvPr>
          <p:cNvSpPr>
            <a:spLocks noGrp="1"/>
          </p:cNvSpPr>
          <p:nvPr>
            <p:ph type="sldNum" sz="quarter" idx="12"/>
          </p:nvPr>
        </p:nvSpPr>
        <p:spPr/>
        <p:txBody>
          <a:bodyPr/>
          <a:lstStyle/>
          <a:p>
            <a:r>
              <a:rPr lang="en-US"/>
              <a:t>#</a:t>
            </a:r>
            <a:fld id="{3A98EE3D-8CD1-4C3F-BD1C-C98C9596463C}" type="slidenum">
              <a:rPr lang="en-US" smtClean="0"/>
              <a:pPr/>
              <a:t>30</a:t>
            </a:fld>
            <a:endParaRPr lang="en-US"/>
          </a:p>
        </p:txBody>
      </p:sp>
      <p:pic>
        <p:nvPicPr>
          <p:cNvPr id="6" name="Grafik 5">
            <a:extLst>
              <a:ext uri="{FF2B5EF4-FFF2-40B4-BE49-F238E27FC236}">
                <a16:creationId xmlns:a16="http://schemas.microsoft.com/office/drawing/2014/main" id="{6007C3B9-0777-7CE8-277F-46939EA901AD}"/>
              </a:ext>
            </a:extLst>
          </p:cNvPr>
          <p:cNvPicPr>
            <a:picLocks noChangeAspect="1"/>
          </p:cNvPicPr>
          <p:nvPr/>
        </p:nvPicPr>
        <p:blipFill rotWithShape="1">
          <a:blip r:embed="rId2">
            <a:extLst>
              <a:ext uri="{28A0092B-C50C-407E-A947-70E740481C1C}">
                <a14:useLocalDpi xmlns:a14="http://schemas.microsoft.com/office/drawing/2010/main" val="0"/>
              </a:ext>
            </a:extLst>
          </a:blip>
          <a:srcRect l="13652" t="17777" r="27470" b="32136"/>
          <a:stretch/>
        </p:blipFill>
        <p:spPr bwMode="auto">
          <a:xfrm>
            <a:off x="3248350" y="0"/>
            <a:ext cx="5937877" cy="71501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724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1C34B8-2EA7-44EC-848C-7FCB9ADD6C20}"/>
              </a:ext>
            </a:extLst>
          </p:cNvPr>
          <p:cNvSpPr>
            <a:spLocks noGrp="1"/>
          </p:cNvSpPr>
          <p:nvPr>
            <p:ph type="title"/>
          </p:nvPr>
        </p:nvSpPr>
        <p:spPr/>
        <p:txBody>
          <a:bodyPr>
            <a:normAutofit/>
          </a:bodyPr>
          <a:lstStyle/>
          <a:p>
            <a:r>
              <a:rPr lang="de-DE" sz="3600"/>
              <a:t>Stolpersteinseite bis 2020</a:t>
            </a:r>
          </a:p>
        </p:txBody>
      </p:sp>
      <p:sp>
        <p:nvSpPr>
          <p:cNvPr id="3" name="Inhaltsplatzhalter 2">
            <a:extLst>
              <a:ext uri="{FF2B5EF4-FFF2-40B4-BE49-F238E27FC236}">
                <a16:creationId xmlns:a16="http://schemas.microsoft.com/office/drawing/2014/main" id="{91BE5935-7D1F-4183-94F3-B161AAE71987}"/>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774C8A94-183F-4C23-AF14-275D0840C471}"/>
              </a:ext>
            </a:extLst>
          </p:cNvPr>
          <p:cNvSpPr>
            <a:spLocks noGrp="1"/>
          </p:cNvSpPr>
          <p:nvPr>
            <p:ph type="ftr" sz="quarter" idx="11"/>
          </p:nvPr>
        </p:nvSpPr>
        <p:spPr/>
        <p:txBody>
          <a:bodyPr/>
          <a:lstStyle/>
          <a:p>
            <a:r>
              <a:rPr lang="en-US"/>
              <a:t>Modul 1 - Test</a:t>
            </a:r>
          </a:p>
        </p:txBody>
      </p:sp>
      <p:sp>
        <p:nvSpPr>
          <p:cNvPr id="5" name="Foliennummernplatzhalter 4">
            <a:extLst>
              <a:ext uri="{FF2B5EF4-FFF2-40B4-BE49-F238E27FC236}">
                <a16:creationId xmlns:a16="http://schemas.microsoft.com/office/drawing/2014/main" id="{744F49C3-2EF3-47F0-A7A5-9CEC904A2346}"/>
              </a:ext>
            </a:extLst>
          </p:cNvPr>
          <p:cNvSpPr>
            <a:spLocks noGrp="1"/>
          </p:cNvSpPr>
          <p:nvPr>
            <p:ph type="sldNum" sz="quarter" idx="12"/>
          </p:nvPr>
        </p:nvSpPr>
        <p:spPr/>
        <p:txBody>
          <a:bodyPr/>
          <a:lstStyle/>
          <a:p>
            <a:r>
              <a:rPr lang="en-US"/>
              <a:t>#</a:t>
            </a:r>
            <a:fld id="{3A98EE3D-8CD1-4C3F-BD1C-C98C9596463C}" type="slidenum">
              <a:rPr lang="en-US" smtClean="0"/>
              <a:pPr/>
              <a:t>31</a:t>
            </a:fld>
            <a:endParaRPr lang="en-US"/>
          </a:p>
        </p:txBody>
      </p:sp>
      <p:pic>
        <p:nvPicPr>
          <p:cNvPr id="7" name="Grafik 6">
            <a:extLst>
              <a:ext uri="{FF2B5EF4-FFF2-40B4-BE49-F238E27FC236}">
                <a16:creationId xmlns:a16="http://schemas.microsoft.com/office/drawing/2014/main" id="{9F80F60D-45C1-42D0-AB5D-13571C657D16}"/>
              </a:ext>
            </a:extLst>
          </p:cNvPr>
          <p:cNvPicPr>
            <a:picLocks noChangeAspect="1"/>
          </p:cNvPicPr>
          <p:nvPr/>
        </p:nvPicPr>
        <p:blipFill rotWithShape="1">
          <a:blip r:embed="rId2"/>
          <a:srcRect r="6875"/>
          <a:stretch/>
        </p:blipFill>
        <p:spPr>
          <a:xfrm>
            <a:off x="1483227" y="0"/>
            <a:ext cx="8854012" cy="6858000"/>
          </a:xfrm>
          <a:prstGeom prst="rect">
            <a:avLst/>
          </a:prstGeom>
        </p:spPr>
      </p:pic>
    </p:spTree>
    <p:extLst>
      <p:ext uri="{BB962C8B-B14F-4D97-AF65-F5344CB8AC3E}">
        <p14:creationId xmlns:p14="http://schemas.microsoft.com/office/powerpoint/2010/main" val="1604142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0B360C-07C2-49AD-A96C-FB438888E476}"/>
              </a:ext>
            </a:extLst>
          </p:cNvPr>
          <p:cNvSpPr>
            <a:spLocks noGrp="1"/>
          </p:cNvSpPr>
          <p:nvPr>
            <p:ph type="title"/>
          </p:nvPr>
        </p:nvSpPr>
        <p:spPr>
          <a:xfrm>
            <a:off x="10108343" y="348070"/>
            <a:ext cx="1765132" cy="5781926"/>
          </a:xfrm>
        </p:spPr>
        <p:txBody>
          <a:bodyPr anchor="t">
            <a:normAutofit/>
          </a:bodyPr>
          <a:lstStyle/>
          <a:p>
            <a:r>
              <a:rPr lang="de-DE"/>
              <a:t>UX-Designprozess – Neue Stolpersteinseite</a:t>
            </a:r>
          </a:p>
        </p:txBody>
      </p:sp>
      <p:sp>
        <p:nvSpPr>
          <p:cNvPr id="3" name="Inhaltsplatzhalter 2">
            <a:extLst>
              <a:ext uri="{FF2B5EF4-FFF2-40B4-BE49-F238E27FC236}">
                <a16:creationId xmlns:a16="http://schemas.microsoft.com/office/drawing/2014/main" id="{A0F133DF-B95D-43DF-BC92-E98C600A3C8C}"/>
              </a:ext>
            </a:extLst>
          </p:cNvPr>
          <p:cNvSpPr>
            <a:spLocks noGrp="1"/>
          </p:cNvSpPr>
          <p:nvPr>
            <p:ph idx="1"/>
          </p:nvPr>
        </p:nvSpPr>
        <p:spPr>
          <a:xfrm>
            <a:off x="1737589" y="348070"/>
            <a:ext cx="8716822" cy="6263461"/>
          </a:xfrm>
        </p:spPr>
        <p:txBody>
          <a:bodyPr anchor="t">
            <a:normAutofit lnSpcReduction="10000"/>
          </a:bodyPr>
          <a:lstStyle/>
          <a:p>
            <a:pPr marL="0" indent="0">
              <a:lnSpc>
                <a:spcPct val="90000"/>
              </a:lnSpc>
              <a:spcAft>
                <a:spcPts val="800"/>
              </a:spcAft>
              <a:buNone/>
            </a:pPr>
            <a:r>
              <a:rPr lang="de-DE" sz="1400" b="1" u="sng">
                <a:effectLst/>
              </a:rPr>
              <a:t>1. Contextual Inquiry:</a:t>
            </a:r>
            <a:endParaRPr lang="de-DE" sz="1400">
              <a:effectLst/>
            </a:endParaRPr>
          </a:p>
          <a:p>
            <a:pPr marL="0" indent="0">
              <a:lnSpc>
                <a:spcPct val="90000"/>
              </a:lnSpc>
              <a:spcAft>
                <a:spcPts val="800"/>
              </a:spcAft>
              <a:buNone/>
            </a:pPr>
            <a:r>
              <a:rPr lang="de-DE" sz="1400">
                <a:effectLst/>
              </a:rPr>
              <a:t>Zuerst soll erkannt werden, welche Anforderungen an neue Webseite bestehen. Zur Ermittlung des Kontextes soll eine erste Besprechung mit dem Kunden erfolgen. In diesem Zusammenhang sollen insbesondere die Probleme mit der aktuellen Software besprochen werden und der Kunde von seinen Arbeitsschritten auf der alten Seite berichten. Weiterhin soll es eine Führung mit dem Kunden entlang einer Stolpersteinroute geben. </a:t>
            </a:r>
          </a:p>
          <a:p>
            <a:pPr marL="0" indent="0">
              <a:lnSpc>
                <a:spcPct val="90000"/>
              </a:lnSpc>
              <a:spcAft>
                <a:spcPts val="800"/>
              </a:spcAft>
              <a:buNone/>
            </a:pPr>
            <a:r>
              <a:rPr lang="de-DE" sz="1400" b="1" u="sng">
                <a:effectLst/>
              </a:rPr>
              <a:t>2. Fragebogen/Personas:</a:t>
            </a:r>
            <a:endParaRPr lang="de-DE" sz="1400">
              <a:effectLst/>
            </a:endParaRPr>
          </a:p>
          <a:p>
            <a:pPr marL="0" indent="0">
              <a:lnSpc>
                <a:spcPct val="90000"/>
              </a:lnSpc>
              <a:spcAft>
                <a:spcPts val="800"/>
              </a:spcAft>
              <a:buNone/>
            </a:pPr>
            <a:r>
              <a:rPr lang="de-DE" sz="1400">
                <a:effectLst/>
              </a:rPr>
              <a:t>Um Feedback und Anregungen von Benutzern der bisherigen Webseite zu erhalten, wollen wir einen digitalen Fragebogen entwerfen und diesen auf der bisherigen Webseite verlinken. </a:t>
            </a:r>
          </a:p>
          <a:p>
            <a:pPr marL="0" indent="0">
              <a:lnSpc>
                <a:spcPct val="90000"/>
              </a:lnSpc>
              <a:spcAft>
                <a:spcPts val="800"/>
              </a:spcAft>
              <a:buNone/>
            </a:pPr>
            <a:r>
              <a:rPr lang="de-DE" sz="1400">
                <a:effectLst/>
              </a:rPr>
              <a:t>Darauf basierend sollen bestimmte Benutzergruppen in Form von Personas u.a. anhand des Fragebogens abgeleitet werden. Dies wird erreicht, indem eine Angabe zu Alter, Beruf und der Grund des Besuchs der Webseite etc. der Befragung hinzugefügt wird.</a:t>
            </a:r>
          </a:p>
          <a:p>
            <a:pPr marL="0" indent="0">
              <a:lnSpc>
                <a:spcPct val="90000"/>
              </a:lnSpc>
              <a:spcAft>
                <a:spcPts val="800"/>
              </a:spcAft>
              <a:buNone/>
            </a:pPr>
            <a:r>
              <a:rPr lang="de-DE" sz="1400">
                <a:effectLst/>
              </a:rPr>
              <a:t>Zudem wird es im Rahmen des </a:t>
            </a:r>
            <a:r>
              <a:rPr lang="de-DE" sz="1400" err="1">
                <a:effectLst/>
              </a:rPr>
              <a:t>Scrumprozesses</a:t>
            </a:r>
            <a:r>
              <a:rPr lang="de-DE" sz="1400">
                <a:effectLst/>
              </a:rPr>
              <a:t> immer wieder persönliche Gespräche mit den Auftraggebern geben. Neben einem Kick-Off wird es regelmäßige Treffen im Rahmen der Scrum-Reviews geben, in denen wir uns inkrementierend einer guten, kundenorientierten Lösung annähern wollen.</a:t>
            </a:r>
          </a:p>
          <a:p>
            <a:pPr marL="0" indent="0">
              <a:lnSpc>
                <a:spcPct val="90000"/>
              </a:lnSpc>
              <a:spcAft>
                <a:spcPts val="800"/>
              </a:spcAft>
              <a:buNone/>
            </a:pPr>
            <a:r>
              <a:rPr lang="de-DE" sz="1400">
                <a:effectLst/>
              </a:rPr>
              <a:t>Wenn die Entwicklung der neuen Seite weit genug vorangeschritten ist und diese in Betrieb genommen werden kann, soll auf dieser eine erneute Evaluation durchgeführt werden, um den weiteren Optimierungsbedarf zu ermitteln.</a:t>
            </a:r>
          </a:p>
          <a:p>
            <a:pPr marL="0" indent="0">
              <a:lnSpc>
                <a:spcPct val="90000"/>
              </a:lnSpc>
              <a:spcAft>
                <a:spcPts val="800"/>
              </a:spcAft>
              <a:buNone/>
            </a:pPr>
            <a:r>
              <a:rPr lang="de-DE" sz="1400" b="1" u="sng">
                <a:effectLst/>
              </a:rPr>
              <a:t>3. UX Prototypen:</a:t>
            </a:r>
            <a:endParaRPr lang="de-DE" sz="1400">
              <a:effectLst/>
            </a:endParaRPr>
          </a:p>
          <a:p>
            <a:pPr marL="0" indent="0">
              <a:lnSpc>
                <a:spcPct val="90000"/>
              </a:lnSpc>
              <a:spcAft>
                <a:spcPts val="800"/>
              </a:spcAft>
              <a:buNone/>
            </a:pPr>
            <a:r>
              <a:rPr lang="de-DE" sz="1400">
                <a:effectLst/>
              </a:rPr>
              <a:t>Für zentrale bzw. komplexere Seiten sollen im Laufe der Anforderungsanalyse Mock-</a:t>
            </a:r>
            <a:r>
              <a:rPr lang="de-DE" sz="1400" err="1">
                <a:effectLst/>
              </a:rPr>
              <a:t>Ups</a:t>
            </a:r>
            <a:r>
              <a:rPr lang="de-DE" sz="1400">
                <a:effectLst/>
              </a:rPr>
              <a:t> erstellt werden, die mit den potenziellen Benutzern der Webseite und dem Kunden besprochen werden.</a:t>
            </a:r>
          </a:p>
          <a:p>
            <a:pPr marL="0" indent="0">
              <a:lnSpc>
                <a:spcPct val="90000"/>
              </a:lnSpc>
              <a:spcAft>
                <a:spcPts val="800"/>
              </a:spcAft>
              <a:buNone/>
            </a:pPr>
            <a:r>
              <a:rPr lang="de-DE" sz="1400" b="1" u="sng">
                <a:effectLst/>
              </a:rPr>
              <a:t>4. Usability Testing:</a:t>
            </a:r>
            <a:endParaRPr lang="de-DE" sz="1400">
              <a:effectLst/>
            </a:endParaRPr>
          </a:p>
          <a:p>
            <a:pPr marL="0" indent="0">
              <a:lnSpc>
                <a:spcPct val="90000"/>
              </a:lnSpc>
              <a:spcAft>
                <a:spcPts val="800"/>
              </a:spcAft>
              <a:buNone/>
            </a:pPr>
            <a:r>
              <a:rPr lang="de-DE" sz="1400">
                <a:effectLst/>
              </a:rPr>
              <a:t>Im Rahmen der Reviews, bevor die Seite in Betrieb genommen wird – sollte für bestehende Elemente der Seite Feedback von den zukünftigen Anwendern gesammelt werden. Auf der Basis des Feedbacks können bestimmte Prozesse auf der Seite auch im Nachhinein noch optimiert werden. Diese Usability Tests werden einerseits mit dem Auftraggeber durchgeführt, andererseits mit exemplarischen Nutzern der Webseite.</a:t>
            </a:r>
          </a:p>
        </p:txBody>
      </p:sp>
      <p:sp>
        <p:nvSpPr>
          <p:cNvPr id="5" name="Foliennummernplatzhalter 4">
            <a:extLst>
              <a:ext uri="{FF2B5EF4-FFF2-40B4-BE49-F238E27FC236}">
                <a16:creationId xmlns:a16="http://schemas.microsoft.com/office/drawing/2014/main" id="{A33D3E6A-001E-4491-8895-06564CA04DD5}"/>
              </a:ext>
            </a:extLst>
          </p:cNvPr>
          <p:cNvSpPr>
            <a:spLocks noGrp="1"/>
          </p:cNvSpPr>
          <p:nvPr>
            <p:ph type="sldNum" sz="quarter" idx="12"/>
          </p:nvPr>
        </p:nvSpPr>
        <p:spPr>
          <a:xfrm>
            <a:off x="220871" y="6275162"/>
            <a:ext cx="816077" cy="365125"/>
          </a:xfrm>
        </p:spPr>
        <p:txBody>
          <a:bodyPr>
            <a:normAutofit/>
          </a:bodyPr>
          <a:lstStyle/>
          <a:p>
            <a:pPr>
              <a:spcAft>
                <a:spcPts val="600"/>
              </a:spcAft>
            </a:pPr>
            <a:r>
              <a:rPr lang="en-US"/>
              <a:t>#</a:t>
            </a:r>
            <a:fld id="{3A98EE3D-8CD1-4C3F-BD1C-C98C9596463C}" type="slidenum">
              <a:rPr lang="en-US" smtClean="0"/>
              <a:pPr>
                <a:spcAft>
                  <a:spcPts val="600"/>
                </a:spcAft>
              </a:pPr>
              <a:t>32</a:t>
            </a:fld>
            <a:endParaRPr lang="en-US"/>
          </a:p>
        </p:txBody>
      </p:sp>
    </p:spTree>
    <p:extLst>
      <p:ext uri="{BB962C8B-B14F-4D97-AF65-F5344CB8AC3E}">
        <p14:creationId xmlns:p14="http://schemas.microsoft.com/office/powerpoint/2010/main" val="2615364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0B360C-07C2-49AD-A96C-FB438888E476}"/>
              </a:ext>
            </a:extLst>
          </p:cNvPr>
          <p:cNvSpPr>
            <a:spLocks noGrp="1"/>
          </p:cNvSpPr>
          <p:nvPr>
            <p:ph type="title"/>
          </p:nvPr>
        </p:nvSpPr>
        <p:spPr>
          <a:xfrm>
            <a:off x="1854761" y="348071"/>
            <a:ext cx="10018713" cy="1366839"/>
          </a:xfrm>
        </p:spPr>
        <p:txBody>
          <a:bodyPr anchor="t">
            <a:normAutofit/>
          </a:bodyPr>
          <a:lstStyle/>
          <a:p>
            <a:r>
              <a:rPr lang="de-DE"/>
              <a:t>UX-Designprozess – Neue Stolpersteinseite - Feedback</a:t>
            </a:r>
          </a:p>
        </p:txBody>
      </p:sp>
      <p:pic>
        <p:nvPicPr>
          <p:cNvPr id="8" name="Grafik 7">
            <a:extLst>
              <a:ext uri="{FF2B5EF4-FFF2-40B4-BE49-F238E27FC236}">
                <a16:creationId xmlns:a16="http://schemas.microsoft.com/office/drawing/2014/main" id="{1AE87ACC-1550-4168-A45F-2FF506736EAE}"/>
              </a:ext>
            </a:extLst>
          </p:cNvPr>
          <p:cNvPicPr>
            <a:picLocks noChangeAspect="1"/>
          </p:cNvPicPr>
          <p:nvPr/>
        </p:nvPicPr>
        <p:blipFill>
          <a:blip r:embed="rId2"/>
          <a:stretch>
            <a:fillRect/>
          </a:stretch>
        </p:blipFill>
        <p:spPr>
          <a:xfrm>
            <a:off x="1854761" y="1714910"/>
            <a:ext cx="9667335" cy="4277795"/>
          </a:xfrm>
          <a:prstGeom prst="rect">
            <a:avLst/>
          </a:prstGeom>
          <a:noFill/>
        </p:spPr>
      </p:pic>
      <p:sp>
        <p:nvSpPr>
          <p:cNvPr id="5" name="Foliennummernplatzhalter 4">
            <a:extLst>
              <a:ext uri="{FF2B5EF4-FFF2-40B4-BE49-F238E27FC236}">
                <a16:creationId xmlns:a16="http://schemas.microsoft.com/office/drawing/2014/main" id="{A33D3E6A-001E-4491-8895-06564CA04DD5}"/>
              </a:ext>
            </a:extLst>
          </p:cNvPr>
          <p:cNvSpPr>
            <a:spLocks noGrp="1"/>
          </p:cNvSpPr>
          <p:nvPr>
            <p:ph type="sldNum" sz="quarter" idx="12"/>
          </p:nvPr>
        </p:nvSpPr>
        <p:spPr>
          <a:xfrm>
            <a:off x="220871" y="6275162"/>
            <a:ext cx="816077" cy="365125"/>
          </a:xfrm>
        </p:spPr>
        <p:txBody>
          <a:bodyPr>
            <a:normAutofit/>
          </a:bodyPr>
          <a:lstStyle/>
          <a:p>
            <a:pPr>
              <a:spcAft>
                <a:spcPts val="600"/>
              </a:spcAft>
            </a:pPr>
            <a:r>
              <a:rPr lang="en-US"/>
              <a:t>#</a:t>
            </a:r>
            <a:fld id="{3A98EE3D-8CD1-4C3F-BD1C-C98C9596463C}" type="slidenum">
              <a:rPr lang="en-US" smtClean="0"/>
              <a:pPr>
                <a:spcAft>
                  <a:spcPts val="600"/>
                </a:spcAft>
              </a:pPr>
              <a:t>33</a:t>
            </a:fld>
            <a:endParaRPr lang="en-US"/>
          </a:p>
        </p:txBody>
      </p:sp>
    </p:spTree>
    <p:extLst>
      <p:ext uri="{BB962C8B-B14F-4D97-AF65-F5344CB8AC3E}">
        <p14:creationId xmlns:p14="http://schemas.microsoft.com/office/powerpoint/2010/main" val="2939157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2AE1D-E415-4D5F-82EA-203394D33281}"/>
              </a:ext>
            </a:extLst>
          </p:cNvPr>
          <p:cNvSpPr>
            <a:spLocks noGrp="1"/>
          </p:cNvSpPr>
          <p:nvPr>
            <p:ph type="title"/>
          </p:nvPr>
        </p:nvSpPr>
        <p:spPr/>
        <p:txBody>
          <a:bodyPr/>
          <a:lstStyle/>
          <a:p>
            <a:r>
              <a:rPr lang="de-DE"/>
              <a:t>Aktuelle </a:t>
            </a:r>
            <a:r>
              <a:rPr lang="de-DE" err="1"/>
              <a:t>Stoleprsteinseite</a:t>
            </a:r>
            <a:endParaRPr lang="de-DE"/>
          </a:p>
        </p:txBody>
      </p:sp>
      <p:sp>
        <p:nvSpPr>
          <p:cNvPr id="3" name="Inhaltsplatzhalter 2">
            <a:extLst>
              <a:ext uri="{FF2B5EF4-FFF2-40B4-BE49-F238E27FC236}">
                <a16:creationId xmlns:a16="http://schemas.microsoft.com/office/drawing/2014/main" id="{C332E571-3FF5-4A9A-A342-891340AC748E}"/>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45696BFB-8134-4DCF-96BD-17B0CDCB0D55}"/>
              </a:ext>
            </a:extLst>
          </p:cNvPr>
          <p:cNvSpPr>
            <a:spLocks noGrp="1"/>
          </p:cNvSpPr>
          <p:nvPr>
            <p:ph type="ftr" sz="quarter" idx="11"/>
          </p:nvPr>
        </p:nvSpPr>
        <p:spPr/>
        <p:txBody>
          <a:bodyPr/>
          <a:lstStyle/>
          <a:p>
            <a:r>
              <a:rPr lang="en-US"/>
              <a:t>Modul 1 - Test</a:t>
            </a:r>
          </a:p>
        </p:txBody>
      </p:sp>
      <p:sp>
        <p:nvSpPr>
          <p:cNvPr id="5" name="Foliennummernplatzhalter 4">
            <a:extLst>
              <a:ext uri="{FF2B5EF4-FFF2-40B4-BE49-F238E27FC236}">
                <a16:creationId xmlns:a16="http://schemas.microsoft.com/office/drawing/2014/main" id="{A0D23151-A8C5-458A-86B9-9BDD5896D709}"/>
              </a:ext>
            </a:extLst>
          </p:cNvPr>
          <p:cNvSpPr>
            <a:spLocks noGrp="1"/>
          </p:cNvSpPr>
          <p:nvPr>
            <p:ph type="sldNum" sz="quarter" idx="12"/>
          </p:nvPr>
        </p:nvSpPr>
        <p:spPr/>
        <p:txBody>
          <a:bodyPr/>
          <a:lstStyle/>
          <a:p>
            <a:r>
              <a:rPr lang="en-US"/>
              <a:t>#</a:t>
            </a:r>
            <a:fld id="{3A98EE3D-8CD1-4C3F-BD1C-C98C9596463C}" type="slidenum">
              <a:rPr lang="en-US" smtClean="0"/>
              <a:pPr/>
              <a:t>34</a:t>
            </a:fld>
            <a:endParaRPr lang="en-US"/>
          </a:p>
        </p:txBody>
      </p:sp>
      <p:pic>
        <p:nvPicPr>
          <p:cNvPr id="7" name="Grafik 6">
            <a:hlinkClick r:id="rId2"/>
            <a:extLst>
              <a:ext uri="{FF2B5EF4-FFF2-40B4-BE49-F238E27FC236}">
                <a16:creationId xmlns:a16="http://schemas.microsoft.com/office/drawing/2014/main" id="{C703F339-2E69-48DE-BAEB-1FE8A787CADA}"/>
              </a:ext>
            </a:extLst>
          </p:cNvPr>
          <p:cNvPicPr>
            <a:picLocks noChangeAspect="1"/>
          </p:cNvPicPr>
          <p:nvPr/>
        </p:nvPicPr>
        <p:blipFill>
          <a:blip r:embed="rId3"/>
          <a:stretch>
            <a:fillRect/>
          </a:stretch>
        </p:blipFill>
        <p:spPr>
          <a:xfrm>
            <a:off x="1854761" y="217713"/>
            <a:ext cx="9333453" cy="6289040"/>
          </a:xfrm>
          <a:prstGeom prst="rect">
            <a:avLst/>
          </a:prstGeom>
        </p:spPr>
      </p:pic>
    </p:spTree>
    <p:extLst>
      <p:ext uri="{BB962C8B-B14F-4D97-AF65-F5344CB8AC3E}">
        <p14:creationId xmlns:p14="http://schemas.microsoft.com/office/powerpoint/2010/main" val="2205843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0B360C-07C2-49AD-A96C-FB438888E476}"/>
              </a:ext>
            </a:extLst>
          </p:cNvPr>
          <p:cNvSpPr>
            <a:spLocks noGrp="1"/>
          </p:cNvSpPr>
          <p:nvPr>
            <p:ph type="title"/>
          </p:nvPr>
        </p:nvSpPr>
        <p:spPr>
          <a:xfrm>
            <a:off x="2621379" y="2631539"/>
            <a:ext cx="10018713" cy="1366839"/>
          </a:xfrm>
        </p:spPr>
        <p:txBody>
          <a:bodyPr/>
          <a:lstStyle/>
          <a:p>
            <a:r>
              <a:rPr lang="de-DE"/>
              <a:t>UX-Elemente in Phase 1</a:t>
            </a:r>
          </a:p>
        </p:txBody>
      </p:sp>
      <p:sp>
        <p:nvSpPr>
          <p:cNvPr id="5" name="Foliennummernplatzhalter 4">
            <a:extLst>
              <a:ext uri="{FF2B5EF4-FFF2-40B4-BE49-F238E27FC236}">
                <a16:creationId xmlns:a16="http://schemas.microsoft.com/office/drawing/2014/main" id="{A33D3E6A-001E-4491-8895-06564CA04DD5}"/>
              </a:ext>
            </a:extLst>
          </p:cNvPr>
          <p:cNvSpPr>
            <a:spLocks noGrp="1"/>
          </p:cNvSpPr>
          <p:nvPr>
            <p:ph type="sldNum" sz="quarter" idx="12"/>
          </p:nvPr>
        </p:nvSpPr>
        <p:spPr/>
        <p:txBody>
          <a:bodyPr/>
          <a:lstStyle/>
          <a:p>
            <a:r>
              <a:rPr lang="en-US"/>
              <a:t>#</a:t>
            </a:r>
            <a:fld id="{3A98EE3D-8CD1-4C3F-BD1C-C98C9596463C}" type="slidenum">
              <a:rPr lang="en-US" smtClean="0"/>
              <a:pPr/>
              <a:t>35</a:t>
            </a:fld>
            <a:endParaRPr lang="en-US"/>
          </a:p>
        </p:txBody>
      </p:sp>
    </p:spTree>
    <p:extLst>
      <p:ext uri="{BB962C8B-B14F-4D97-AF65-F5344CB8AC3E}">
        <p14:creationId xmlns:p14="http://schemas.microsoft.com/office/powerpoint/2010/main" val="4034671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0B360C-07C2-49AD-A96C-FB438888E476}"/>
              </a:ext>
            </a:extLst>
          </p:cNvPr>
          <p:cNvSpPr>
            <a:spLocks noGrp="1"/>
          </p:cNvSpPr>
          <p:nvPr>
            <p:ph type="title"/>
          </p:nvPr>
        </p:nvSpPr>
        <p:spPr>
          <a:xfrm>
            <a:off x="1854761" y="348071"/>
            <a:ext cx="10018713" cy="1366839"/>
          </a:xfrm>
        </p:spPr>
        <p:txBody>
          <a:bodyPr anchor="t">
            <a:normAutofit/>
          </a:bodyPr>
          <a:lstStyle/>
          <a:p>
            <a:r>
              <a:rPr lang="de-DE"/>
              <a:t>UX-Elemente in Phase 1</a:t>
            </a:r>
          </a:p>
        </p:txBody>
      </p:sp>
      <p:sp>
        <p:nvSpPr>
          <p:cNvPr id="5" name="Foliennummernplatzhalter 4">
            <a:extLst>
              <a:ext uri="{FF2B5EF4-FFF2-40B4-BE49-F238E27FC236}">
                <a16:creationId xmlns:a16="http://schemas.microsoft.com/office/drawing/2014/main" id="{A33D3E6A-001E-4491-8895-06564CA04DD5}"/>
              </a:ext>
            </a:extLst>
          </p:cNvPr>
          <p:cNvSpPr>
            <a:spLocks noGrp="1"/>
          </p:cNvSpPr>
          <p:nvPr>
            <p:ph type="sldNum" sz="quarter" idx="12"/>
          </p:nvPr>
        </p:nvSpPr>
        <p:spPr>
          <a:xfrm>
            <a:off x="220871" y="6275162"/>
            <a:ext cx="816077" cy="365125"/>
          </a:xfrm>
        </p:spPr>
        <p:txBody>
          <a:bodyPr>
            <a:normAutofit/>
          </a:bodyPr>
          <a:lstStyle/>
          <a:p>
            <a:pPr>
              <a:spcAft>
                <a:spcPts val="600"/>
              </a:spcAft>
            </a:pPr>
            <a:r>
              <a:rPr lang="en-US"/>
              <a:t>#</a:t>
            </a:r>
            <a:fld id="{3A98EE3D-8CD1-4C3F-BD1C-C98C9596463C}" type="slidenum">
              <a:rPr lang="en-US" smtClean="0"/>
              <a:pPr>
                <a:spcAft>
                  <a:spcPts val="600"/>
                </a:spcAft>
              </a:pPr>
              <a:t>36</a:t>
            </a:fld>
            <a:endParaRPr lang="en-US"/>
          </a:p>
        </p:txBody>
      </p:sp>
      <p:graphicFrame>
        <p:nvGraphicFramePr>
          <p:cNvPr id="3" name="Tabelle 2">
            <a:extLst>
              <a:ext uri="{FF2B5EF4-FFF2-40B4-BE49-F238E27FC236}">
                <a16:creationId xmlns:a16="http://schemas.microsoft.com/office/drawing/2014/main" id="{DDE912CA-A467-A749-DB16-3DC45CD654C0}"/>
              </a:ext>
            </a:extLst>
          </p:cNvPr>
          <p:cNvGraphicFramePr>
            <a:graphicFrameLocks noGrp="1"/>
          </p:cNvGraphicFramePr>
          <p:nvPr>
            <p:extLst>
              <p:ext uri="{D42A27DB-BD31-4B8C-83A1-F6EECF244321}">
                <p14:modId xmlns:p14="http://schemas.microsoft.com/office/powerpoint/2010/main" val="87354677"/>
              </p:ext>
            </p:extLst>
          </p:nvPr>
        </p:nvGraphicFramePr>
        <p:xfrm>
          <a:off x="1036948" y="2398494"/>
          <a:ext cx="10766362" cy="2050295"/>
        </p:xfrm>
        <a:graphic>
          <a:graphicData uri="http://schemas.openxmlformats.org/drawingml/2006/table">
            <a:tbl>
              <a:tblPr/>
              <a:tblGrid>
                <a:gridCol w="1865643">
                  <a:extLst>
                    <a:ext uri="{9D8B030D-6E8A-4147-A177-3AD203B41FA5}">
                      <a16:colId xmlns:a16="http://schemas.microsoft.com/office/drawing/2014/main" val="495681042"/>
                    </a:ext>
                  </a:extLst>
                </a:gridCol>
                <a:gridCol w="1478989">
                  <a:extLst>
                    <a:ext uri="{9D8B030D-6E8A-4147-A177-3AD203B41FA5}">
                      <a16:colId xmlns:a16="http://schemas.microsoft.com/office/drawing/2014/main" val="3972724688"/>
                    </a:ext>
                  </a:extLst>
                </a:gridCol>
                <a:gridCol w="2463837">
                  <a:extLst>
                    <a:ext uri="{9D8B030D-6E8A-4147-A177-3AD203B41FA5}">
                      <a16:colId xmlns:a16="http://schemas.microsoft.com/office/drawing/2014/main" val="2725521199"/>
                    </a:ext>
                  </a:extLst>
                </a:gridCol>
                <a:gridCol w="1673942">
                  <a:extLst>
                    <a:ext uri="{9D8B030D-6E8A-4147-A177-3AD203B41FA5}">
                      <a16:colId xmlns:a16="http://schemas.microsoft.com/office/drawing/2014/main" val="164230208"/>
                    </a:ext>
                  </a:extLst>
                </a:gridCol>
                <a:gridCol w="1388139">
                  <a:extLst>
                    <a:ext uri="{9D8B030D-6E8A-4147-A177-3AD203B41FA5}">
                      <a16:colId xmlns:a16="http://schemas.microsoft.com/office/drawing/2014/main" val="3845149442"/>
                    </a:ext>
                  </a:extLst>
                </a:gridCol>
                <a:gridCol w="1895812">
                  <a:extLst>
                    <a:ext uri="{9D8B030D-6E8A-4147-A177-3AD203B41FA5}">
                      <a16:colId xmlns:a16="http://schemas.microsoft.com/office/drawing/2014/main" val="3402923449"/>
                    </a:ext>
                  </a:extLst>
                </a:gridCol>
              </a:tblGrid>
              <a:tr h="510286">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Modul Einführung</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Modul UX</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Modul Anwendungsfalldiagramm</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Modul Designprinzipien</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Modul Projektantrag</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Projektphase 1</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65073310"/>
                  </a:ext>
                </a:extLst>
              </a:tr>
              <a:tr h="1540009">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Rudimentären Wireframe </a:t>
                      </a:r>
                      <a:r>
                        <a:rPr lang="de-DE" sz="1400">
                          <a:effectLst/>
                          <a:latin typeface="Tahoma" panose="020B0604030504040204" pitchFamily="34" charset="0"/>
                          <a:ea typeface="Tahoma" panose="020B0604030504040204" pitchFamily="34" charset="0"/>
                          <a:cs typeface="Tahoma" panose="020B0604030504040204" pitchFamily="34" charset="0"/>
                        </a:rPr>
                        <a:t>für Projektidee erstellen</a:t>
                      </a: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Tahoma" panose="020B0604030504040204" pitchFamily="34" charset="0"/>
                          <a:ea typeface="Tahoma" panose="020B0604030504040204" pitchFamily="34" charset="0"/>
                          <a:cs typeface="Tahoma" panose="020B0604030504040204" pitchFamily="34" charset="0"/>
                        </a:rPr>
                        <a:t>UX-Methoden kennenlernen und </a:t>
                      </a:r>
                      <a:r>
                        <a:rPr lang="de-DE" sz="1400" b="1">
                          <a:effectLst/>
                          <a:latin typeface="Tahoma" panose="020B0604030504040204" pitchFamily="34" charset="0"/>
                          <a:ea typeface="Tahoma" panose="020B0604030504040204" pitchFamily="34" charset="0"/>
                          <a:cs typeface="Tahoma" panose="020B0604030504040204" pitchFamily="34" charset="0"/>
                        </a:rPr>
                        <a:t>eigenen UX-Prozess</a:t>
                      </a:r>
                      <a:r>
                        <a:rPr lang="de-DE" sz="1400">
                          <a:effectLst/>
                          <a:latin typeface="Tahoma" panose="020B0604030504040204" pitchFamily="34" charset="0"/>
                          <a:ea typeface="Tahoma" panose="020B0604030504040204" pitchFamily="34" charset="0"/>
                          <a:cs typeface="Tahoma" panose="020B0604030504040204" pitchFamily="34" charset="0"/>
                        </a:rPr>
                        <a:t> definieren</a:t>
                      </a: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Anwendungsfalldiagramm</a:t>
                      </a:r>
                      <a:r>
                        <a:rPr lang="de-DE" sz="1400">
                          <a:effectLst/>
                          <a:latin typeface="Tahoma" panose="020B0604030504040204" pitchFamily="34" charset="0"/>
                          <a:ea typeface="Tahoma" panose="020B0604030504040204" pitchFamily="34" charset="0"/>
                          <a:cs typeface="Tahoma" panose="020B0604030504040204" pitchFamily="34" charset="0"/>
                        </a:rPr>
                        <a:t> für Projekt entwickeln </a:t>
                      </a: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Mockup</a:t>
                      </a:r>
                      <a:r>
                        <a:rPr lang="de-DE" sz="1400">
                          <a:effectLst/>
                          <a:latin typeface="Tahoma" panose="020B0604030504040204" pitchFamily="34" charset="0"/>
                          <a:ea typeface="Tahoma" panose="020B0604030504040204" pitchFamily="34" charset="0"/>
                          <a:cs typeface="Tahoma" panose="020B0604030504040204" pitchFamily="34" charset="0"/>
                        </a:rPr>
                        <a:t> anhand Designprinzipen optimieren</a:t>
                      </a:r>
                    </a:p>
                    <a:p>
                      <a:pPr marL="0" marR="0" fontAlgn="t">
                        <a:spcBef>
                          <a:spcPts val="0"/>
                        </a:spcBef>
                        <a:spcAft>
                          <a:spcPts val="0"/>
                        </a:spcAft>
                      </a:pPr>
                      <a:r>
                        <a:rPr lang="de-DE" sz="1400">
                          <a:effectLst/>
                          <a:latin typeface="Tahoma" panose="020B0604030504040204" pitchFamily="34" charset="0"/>
                          <a:ea typeface="Tahoma" panose="020B0604030504040204" pitchFamily="34" charset="0"/>
                          <a:cs typeface="Tahoma" panose="020B0604030504040204" pitchFamily="34" charset="0"/>
                        </a:rPr>
                        <a:t> </a:t>
                      </a: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Projektantrag erstellen</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Geplanten UX Prozess durchführen und Mockup finalisieren</a:t>
                      </a:r>
                      <a:r>
                        <a:rPr lang="de-DE" sz="1400">
                          <a:effectLst/>
                          <a:latin typeface="Tahoma" panose="020B0604030504040204" pitchFamily="34" charset="0"/>
                          <a:ea typeface="Tahoma" panose="020B0604030504040204" pitchFamily="34" charset="0"/>
                          <a:cs typeface="Tahoma" panose="020B0604030504040204" pitchFamily="34" charset="0"/>
                        </a:rPr>
                        <a:t> (und Abgabe für Bewertung)</a:t>
                      </a: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49440454"/>
                  </a:ext>
                </a:extLst>
              </a:tr>
            </a:tbl>
          </a:graphicData>
        </a:graphic>
      </p:graphicFrame>
    </p:spTree>
    <p:extLst>
      <p:ext uri="{BB962C8B-B14F-4D97-AF65-F5344CB8AC3E}">
        <p14:creationId xmlns:p14="http://schemas.microsoft.com/office/powerpoint/2010/main" val="3877117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0B360C-07C2-49AD-A96C-FB438888E476}"/>
              </a:ext>
            </a:extLst>
          </p:cNvPr>
          <p:cNvSpPr>
            <a:spLocks noGrp="1"/>
          </p:cNvSpPr>
          <p:nvPr>
            <p:ph type="title"/>
          </p:nvPr>
        </p:nvSpPr>
        <p:spPr>
          <a:xfrm>
            <a:off x="1854761" y="348071"/>
            <a:ext cx="10018713" cy="1366839"/>
          </a:xfrm>
        </p:spPr>
        <p:txBody>
          <a:bodyPr anchor="t">
            <a:normAutofit/>
          </a:bodyPr>
          <a:lstStyle/>
          <a:p>
            <a:r>
              <a:rPr lang="de-DE"/>
              <a:t>UX-Elemente in Phase 1</a:t>
            </a:r>
          </a:p>
        </p:txBody>
      </p:sp>
      <p:sp>
        <p:nvSpPr>
          <p:cNvPr id="5" name="Foliennummernplatzhalter 4">
            <a:extLst>
              <a:ext uri="{FF2B5EF4-FFF2-40B4-BE49-F238E27FC236}">
                <a16:creationId xmlns:a16="http://schemas.microsoft.com/office/drawing/2014/main" id="{A33D3E6A-001E-4491-8895-06564CA04DD5}"/>
              </a:ext>
            </a:extLst>
          </p:cNvPr>
          <p:cNvSpPr>
            <a:spLocks noGrp="1"/>
          </p:cNvSpPr>
          <p:nvPr>
            <p:ph type="sldNum" sz="quarter" idx="12"/>
          </p:nvPr>
        </p:nvSpPr>
        <p:spPr>
          <a:xfrm>
            <a:off x="220871" y="6275162"/>
            <a:ext cx="816077" cy="365125"/>
          </a:xfrm>
        </p:spPr>
        <p:txBody>
          <a:bodyPr>
            <a:normAutofit/>
          </a:bodyPr>
          <a:lstStyle/>
          <a:p>
            <a:pPr>
              <a:spcAft>
                <a:spcPts val="600"/>
              </a:spcAft>
            </a:pPr>
            <a:r>
              <a:rPr lang="en-US"/>
              <a:t>#</a:t>
            </a:r>
            <a:fld id="{3A98EE3D-8CD1-4C3F-BD1C-C98C9596463C}" type="slidenum">
              <a:rPr lang="en-US" smtClean="0"/>
              <a:pPr>
                <a:spcAft>
                  <a:spcPts val="600"/>
                </a:spcAft>
              </a:pPr>
              <a:t>37</a:t>
            </a:fld>
            <a:endParaRPr lang="en-US"/>
          </a:p>
        </p:txBody>
      </p:sp>
      <p:graphicFrame>
        <p:nvGraphicFramePr>
          <p:cNvPr id="3" name="Tabelle 2">
            <a:extLst>
              <a:ext uri="{FF2B5EF4-FFF2-40B4-BE49-F238E27FC236}">
                <a16:creationId xmlns:a16="http://schemas.microsoft.com/office/drawing/2014/main" id="{DDE912CA-A467-A749-DB16-3DC45CD654C0}"/>
              </a:ext>
            </a:extLst>
          </p:cNvPr>
          <p:cNvGraphicFramePr>
            <a:graphicFrameLocks noGrp="1"/>
          </p:cNvGraphicFramePr>
          <p:nvPr>
            <p:extLst>
              <p:ext uri="{D42A27DB-BD31-4B8C-83A1-F6EECF244321}">
                <p14:modId xmlns:p14="http://schemas.microsoft.com/office/powerpoint/2010/main" val="417006893"/>
              </p:ext>
            </p:extLst>
          </p:nvPr>
        </p:nvGraphicFramePr>
        <p:xfrm>
          <a:off x="1107112" y="1484094"/>
          <a:ext cx="10766362" cy="2050295"/>
        </p:xfrm>
        <a:graphic>
          <a:graphicData uri="http://schemas.openxmlformats.org/drawingml/2006/table">
            <a:tbl>
              <a:tblPr/>
              <a:tblGrid>
                <a:gridCol w="1865643">
                  <a:extLst>
                    <a:ext uri="{9D8B030D-6E8A-4147-A177-3AD203B41FA5}">
                      <a16:colId xmlns:a16="http://schemas.microsoft.com/office/drawing/2014/main" val="495681042"/>
                    </a:ext>
                  </a:extLst>
                </a:gridCol>
                <a:gridCol w="1478989">
                  <a:extLst>
                    <a:ext uri="{9D8B030D-6E8A-4147-A177-3AD203B41FA5}">
                      <a16:colId xmlns:a16="http://schemas.microsoft.com/office/drawing/2014/main" val="3972724688"/>
                    </a:ext>
                  </a:extLst>
                </a:gridCol>
                <a:gridCol w="2463837">
                  <a:extLst>
                    <a:ext uri="{9D8B030D-6E8A-4147-A177-3AD203B41FA5}">
                      <a16:colId xmlns:a16="http://schemas.microsoft.com/office/drawing/2014/main" val="2725521199"/>
                    </a:ext>
                  </a:extLst>
                </a:gridCol>
                <a:gridCol w="1673942">
                  <a:extLst>
                    <a:ext uri="{9D8B030D-6E8A-4147-A177-3AD203B41FA5}">
                      <a16:colId xmlns:a16="http://schemas.microsoft.com/office/drawing/2014/main" val="164230208"/>
                    </a:ext>
                  </a:extLst>
                </a:gridCol>
                <a:gridCol w="1388139">
                  <a:extLst>
                    <a:ext uri="{9D8B030D-6E8A-4147-A177-3AD203B41FA5}">
                      <a16:colId xmlns:a16="http://schemas.microsoft.com/office/drawing/2014/main" val="3845149442"/>
                    </a:ext>
                  </a:extLst>
                </a:gridCol>
                <a:gridCol w="1895812">
                  <a:extLst>
                    <a:ext uri="{9D8B030D-6E8A-4147-A177-3AD203B41FA5}">
                      <a16:colId xmlns:a16="http://schemas.microsoft.com/office/drawing/2014/main" val="3402923449"/>
                    </a:ext>
                  </a:extLst>
                </a:gridCol>
              </a:tblGrid>
              <a:tr h="510286">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Modul Einführung</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Modul UX</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Modul Anwendungsfalldiagramm</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Modul Designprinzipien</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Modul Projektantrag</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Projektphase 1</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65073310"/>
                  </a:ext>
                </a:extLst>
              </a:tr>
              <a:tr h="1540009">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Rudimentären Wireframe </a:t>
                      </a:r>
                      <a:r>
                        <a:rPr lang="de-DE" sz="1400">
                          <a:effectLst/>
                          <a:latin typeface="Tahoma" panose="020B0604030504040204" pitchFamily="34" charset="0"/>
                          <a:ea typeface="Tahoma" panose="020B0604030504040204" pitchFamily="34" charset="0"/>
                          <a:cs typeface="Tahoma" panose="020B0604030504040204" pitchFamily="34" charset="0"/>
                        </a:rPr>
                        <a:t>für Projektidee</a:t>
                      </a: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Tahoma" panose="020B0604030504040204" pitchFamily="34" charset="0"/>
                          <a:ea typeface="Tahoma" panose="020B0604030504040204" pitchFamily="34" charset="0"/>
                          <a:cs typeface="Tahoma" panose="020B0604030504040204" pitchFamily="34" charset="0"/>
                        </a:rPr>
                        <a:t>UX-Methoden kennenlernen und </a:t>
                      </a:r>
                      <a:r>
                        <a:rPr lang="de-DE" sz="1400" b="1">
                          <a:effectLst/>
                          <a:latin typeface="Tahoma" panose="020B0604030504040204" pitchFamily="34" charset="0"/>
                          <a:ea typeface="Tahoma" panose="020B0604030504040204" pitchFamily="34" charset="0"/>
                          <a:cs typeface="Tahoma" panose="020B0604030504040204" pitchFamily="34" charset="0"/>
                        </a:rPr>
                        <a:t>eigenen UX-Prozess</a:t>
                      </a:r>
                      <a:r>
                        <a:rPr lang="de-DE" sz="1400">
                          <a:effectLst/>
                          <a:latin typeface="Tahoma" panose="020B0604030504040204" pitchFamily="34" charset="0"/>
                          <a:ea typeface="Tahoma" panose="020B0604030504040204" pitchFamily="34" charset="0"/>
                          <a:cs typeface="Tahoma" panose="020B0604030504040204" pitchFamily="34" charset="0"/>
                        </a:rPr>
                        <a:t> definieren</a:t>
                      </a: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Anwendungsfalldiagramm</a:t>
                      </a:r>
                      <a:r>
                        <a:rPr lang="de-DE" sz="1400">
                          <a:effectLst/>
                          <a:latin typeface="Tahoma" panose="020B0604030504040204" pitchFamily="34" charset="0"/>
                          <a:ea typeface="Tahoma" panose="020B0604030504040204" pitchFamily="34" charset="0"/>
                          <a:cs typeface="Tahoma" panose="020B0604030504040204" pitchFamily="34" charset="0"/>
                        </a:rPr>
                        <a:t> für Projekt entwickeln </a:t>
                      </a: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Mockup</a:t>
                      </a:r>
                      <a:r>
                        <a:rPr lang="de-DE" sz="1400">
                          <a:effectLst/>
                          <a:latin typeface="Tahoma" panose="020B0604030504040204" pitchFamily="34" charset="0"/>
                          <a:ea typeface="Tahoma" panose="020B0604030504040204" pitchFamily="34" charset="0"/>
                          <a:cs typeface="Tahoma" panose="020B0604030504040204" pitchFamily="34" charset="0"/>
                        </a:rPr>
                        <a:t> anhand Designprinzipen optimieren</a:t>
                      </a:r>
                    </a:p>
                    <a:p>
                      <a:pPr marL="0" marR="0" fontAlgn="t">
                        <a:spcBef>
                          <a:spcPts val="0"/>
                        </a:spcBef>
                        <a:spcAft>
                          <a:spcPts val="0"/>
                        </a:spcAft>
                      </a:pPr>
                      <a:r>
                        <a:rPr lang="de-DE" sz="1400">
                          <a:effectLst/>
                          <a:latin typeface="Tahoma" panose="020B0604030504040204" pitchFamily="34" charset="0"/>
                          <a:ea typeface="Tahoma" panose="020B0604030504040204" pitchFamily="34" charset="0"/>
                          <a:cs typeface="Tahoma" panose="020B0604030504040204" pitchFamily="34" charset="0"/>
                        </a:rPr>
                        <a:t> </a:t>
                      </a: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Projektantrag erstellen</a:t>
                      </a:r>
                      <a:endParaRPr lang="de-DE" sz="1400">
                        <a:effectLst/>
                        <a:latin typeface="Tahoma" panose="020B0604030504040204" pitchFamily="34" charset="0"/>
                        <a:ea typeface="Tahoma" panose="020B0604030504040204" pitchFamily="34" charset="0"/>
                        <a:cs typeface="Tahoma" panose="020B0604030504040204" pitchFamily="34" charset="0"/>
                      </a:endParaRP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Tahoma" panose="020B0604030504040204" pitchFamily="34" charset="0"/>
                          <a:ea typeface="Tahoma" panose="020B0604030504040204" pitchFamily="34" charset="0"/>
                          <a:cs typeface="Tahoma" panose="020B0604030504040204" pitchFamily="34" charset="0"/>
                        </a:rPr>
                        <a:t>Geplanten UX Prozess durchführen und Mockup finalisieren</a:t>
                      </a:r>
                      <a:r>
                        <a:rPr lang="de-DE" sz="1400">
                          <a:effectLst/>
                          <a:latin typeface="Tahoma" panose="020B0604030504040204" pitchFamily="34" charset="0"/>
                          <a:ea typeface="Tahoma" panose="020B0604030504040204" pitchFamily="34" charset="0"/>
                          <a:cs typeface="Tahoma" panose="020B0604030504040204" pitchFamily="34" charset="0"/>
                        </a:rPr>
                        <a:t> (und Abgabe für Bewertung)</a:t>
                      </a:r>
                    </a:p>
                  </a:txBody>
                  <a:tcPr marL="42905" marR="42905" marT="28603" marB="2860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49440454"/>
                  </a:ext>
                </a:extLst>
              </a:tr>
            </a:tbl>
          </a:graphicData>
        </a:graphic>
      </p:graphicFrame>
      <p:sp>
        <p:nvSpPr>
          <p:cNvPr id="4" name="Pfeil: nach oben 3">
            <a:extLst>
              <a:ext uri="{FF2B5EF4-FFF2-40B4-BE49-F238E27FC236}">
                <a16:creationId xmlns:a16="http://schemas.microsoft.com/office/drawing/2014/main" id="{895F331F-5CC0-5216-B03C-04C128CA8D9E}"/>
              </a:ext>
            </a:extLst>
          </p:cNvPr>
          <p:cNvSpPr/>
          <p:nvPr/>
        </p:nvSpPr>
        <p:spPr>
          <a:xfrm>
            <a:off x="3118756" y="3094265"/>
            <a:ext cx="963386" cy="18124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A9804BFC-EFE1-471B-7EB8-7DEFAF059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7469" y="3896342"/>
            <a:ext cx="1782245" cy="2561382"/>
          </a:xfrm>
          <a:prstGeom prst="rect">
            <a:avLst/>
          </a:prstGeom>
        </p:spPr>
      </p:pic>
      <p:pic>
        <p:nvPicPr>
          <p:cNvPr id="8" name="Grafik 7">
            <a:extLst>
              <a:ext uri="{FF2B5EF4-FFF2-40B4-BE49-F238E27FC236}">
                <a16:creationId xmlns:a16="http://schemas.microsoft.com/office/drawing/2014/main" id="{593B13D9-1B79-25C6-5EED-3F65DF956A76}"/>
              </a:ext>
            </a:extLst>
          </p:cNvPr>
          <p:cNvPicPr>
            <a:picLocks noChangeAspect="1"/>
          </p:cNvPicPr>
          <p:nvPr/>
        </p:nvPicPr>
        <p:blipFill>
          <a:blip r:embed="rId3"/>
          <a:stretch>
            <a:fillRect/>
          </a:stretch>
        </p:blipFill>
        <p:spPr>
          <a:xfrm>
            <a:off x="4082142" y="3896342"/>
            <a:ext cx="3982626" cy="2274662"/>
          </a:xfrm>
          <a:prstGeom prst="rect">
            <a:avLst/>
          </a:prstGeom>
        </p:spPr>
      </p:pic>
    </p:spTree>
    <p:extLst>
      <p:ext uri="{BB962C8B-B14F-4D97-AF65-F5344CB8AC3E}">
        <p14:creationId xmlns:p14="http://schemas.microsoft.com/office/powerpoint/2010/main" val="928976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26B757-2F1E-4B71-86C9-50DBF5ED7C85}"/>
              </a:ext>
            </a:extLst>
          </p:cNvPr>
          <p:cNvSpPr>
            <a:spLocks noGrp="1"/>
          </p:cNvSpPr>
          <p:nvPr>
            <p:ph type="title"/>
          </p:nvPr>
        </p:nvSpPr>
        <p:spPr>
          <a:xfrm>
            <a:off x="2776645" y="302783"/>
            <a:ext cx="8633234" cy="1366839"/>
          </a:xfrm>
        </p:spPr>
        <p:txBody>
          <a:bodyPr>
            <a:normAutofit/>
          </a:bodyPr>
          <a:lstStyle/>
          <a:p>
            <a:r>
              <a:rPr lang="de-DE" sz="2800"/>
              <a:t>User Experience (UX)-Design</a:t>
            </a:r>
          </a:p>
        </p:txBody>
      </p:sp>
      <p:pic>
        <p:nvPicPr>
          <p:cNvPr id="7" name="Inhaltsplatzhalter 6" descr="Held männlich Silhouette">
            <a:extLst>
              <a:ext uri="{FF2B5EF4-FFF2-40B4-BE49-F238E27FC236}">
                <a16:creationId xmlns:a16="http://schemas.microsoft.com/office/drawing/2014/main" id="{63C90EA5-82AD-4BBA-BD00-2E1E53655DD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2559" y="193447"/>
            <a:ext cx="969773" cy="969773"/>
          </a:xfrm>
        </p:spPr>
      </p:pic>
      <p:sp>
        <p:nvSpPr>
          <p:cNvPr id="5" name="Foliennummernplatzhalter 4">
            <a:extLst>
              <a:ext uri="{FF2B5EF4-FFF2-40B4-BE49-F238E27FC236}">
                <a16:creationId xmlns:a16="http://schemas.microsoft.com/office/drawing/2014/main" id="{00D74BFC-89E5-47BC-AEB7-BFBCC4872502}"/>
              </a:ext>
            </a:extLst>
          </p:cNvPr>
          <p:cNvSpPr>
            <a:spLocks noGrp="1"/>
          </p:cNvSpPr>
          <p:nvPr>
            <p:ph type="sldNum" sz="quarter" idx="12"/>
          </p:nvPr>
        </p:nvSpPr>
        <p:spPr/>
        <p:txBody>
          <a:bodyPr/>
          <a:lstStyle/>
          <a:p>
            <a:r>
              <a:rPr lang="en-US"/>
              <a:t>#</a:t>
            </a:r>
            <a:fld id="{3A98EE3D-8CD1-4C3F-BD1C-C98C9596463C}" type="slidenum">
              <a:rPr lang="en-US" smtClean="0"/>
              <a:pPr/>
              <a:t>38</a:t>
            </a:fld>
            <a:endParaRPr lang="en-US"/>
          </a:p>
        </p:txBody>
      </p:sp>
      <p:pic>
        <p:nvPicPr>
          <p:cNvPr id="9" name="Grafik 8">
            <a:extLst>
              <a:ext uri="{FF2B5EF4-FFF2-40B4-BE49-F238E27FC236}">
                <a16:creationId xmlns:a16="http://schemas.microsoft.com/office/drawing/2014/main" id="{FA294483-DAB1-42A6-95C0-569CF72D7221}"/>
              </a:ext>
            </a:extLst>
          </p:cNvPr>
          <p:cNvPicPr>
            <a:picLocks noChangeAspect="1"/>
          </p:cNvPicPr>
          <p:nvPr/>
        </p:nvPicPr>
        <p:blipFill>
          <a:blip r:embed="rId5"/>
          <a:stretch>
            <a:fillRect/>
          </a:stretch>
        </p:blipFill>
        <p:spPr>
          <a:xfrm>
            <a:off x="2305768" y="789595"/>
            <a:ext cx="9202434" cy="5048955"/>
          </a:xfrm>
          <a:prstGeom prst="rect">
            <a:avLst/>
          </a:prstGeom>
        </p:spPr>
      </p:pic>
      <p:sp>
        <p:nvSpPr>
          <p:cNvPr id="10" name="Textfeld 9">
            <a:extLst>
              <a:ext uri="{FF2B5EF4-FFF2-40B4-BE49-F238E27FC236}">
                <a16:creationId xmlns:a16="http://schemas.microsoft.com/office/drawing/2014/main" id="{52B6A4DB-20C7-45C2-A261-8E93E9FBCC23}"/>
              </a:ext>
            </a:extLst>
          </p:cNvPr>
          <p:cNvSpPr txBox="1"/>
          <p:nvPr/>
        </p:nvSpPr>
        <p:spPr>
          <a:xfrm>
            <a:off x="2305768" y="6173088"/>
            <a:ext cx="4885055" cy="523220"/>
          </a:xfrm>
          <a:prstGeom prst="rect">
            <a:avLst/>
          </a:prstGeom>
          <a:noFill/>
        </p:spPr>
        <p:txBody>
          <a:bodyPr wrap="none" rtlCol="0">
            <a:spAutoFit/>
          </a:bodyPr>
          <a:lstStyle/>
          <a:p>
            <a:r>
              <a:rPr lang="de-DE" sz="1400"/>
              <a:t>Quelle: </a:t>
            </a:r>
            <a:r>
              <a:rPr lang="de-DE" sz="1400">
                <a:hlinkClick r:id="rId6"/>
              </a:rPr>
              <a:t>https://www.usability.de/usability-user-experience.html</a:t>
            </a:r>
            <a:endParaRPr lang="de-DE" sz="1400"/>
          </a:p>
          <a:p>
            <a:endParaRPr lang="de-DE" sz="1400"/>
          </a:p>
        </p:txBody>
      </p:sp>
    </p:spTree>
    <p:extLst>
      <p:ext uri="{BB962C8B-B14F-4D97-AF65-F5344CB8AC3E}">
        <p14:creationId xmlns:p14="http://schemas.microsoft.com/office/powerpoint/2010/main" val="2127133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0B360C-07C2-49AD-A96C-FB438888E476}"/>
              </a:ext>
            </a:extLst>
          </p:cNvPr>
          <p:cNvSpPr>
            <a:spLocks noGrp="1"/>
          </p:cNvSpPr>
          <p:nvPr>
            <p:ph type="title"/>
          </p:nvPr>
        </p:nvSpPr>
        <p:spPr>
          <a:xfrm>
            <a:off x="1854761" y="348071"/>
            <a:ext cx="10018713" cy="1366839"/>
          </a:xfrm>
        </p:spPr>
        <p:txBody>
          <a:bodyPr anchor="t">
            <a:normAutofit/>
          </a:bodyPr>
          <a:lstStyle/>
          <a:p>
            <a:r>
              <a:rPr lang="de-DE" sz="3600"/>
              <a:t>Betrachtete UX-Methoden</a:t>
            </a:r>
          </a:p>
        </p:txBody>
      </p:sp>
      <p:sp>
        <p:nvSpPr>
          <p:cNvPr id="5" name="Foliennummernplatzhalter 4">
            <a:extLst>
              <a:ext uri="{FF2B5EF4-FFF2-40B4-BE49-F238E27FC236}">
                <a16:creationId xmlns:a16="http://schemas.microsoft.com/office/drawing/2014/main" id="{A33D3E6A-001E-4491-8895-06564CA04DD5}"/>
              </a:ext>
            </a:extLst>
          </p:cNvPr>
          <p:cNvSpPr>
            <a:spLocks noGrp="1"/>
          </p:cNvSpPr>
          <p:nvPr>
            <p:ph type="sldNum" sz="quarter" idx="12"/>
          </p:nvPr>
        </p:nvSpPr>
        <p:spPr>
          <a:xfrm>
            <a:off x="220871" y="6275162"/>
            <a:ext cx="816077" cy="365125"/>
          </a:xfrm>
        </p:spPr>
        <p:txBody>
          <a:bodyPr>
            <a:normAutofit/>
          </a:bodyPr>
          <a:lstStyle/>
          <a:p>
            <a:pPr>
              <a:spcAft>
                <a:spcPts val="600"/>
              </a:spcAft>
            </a:pPr>
            <a:r>
              <a:rPr lang="en-US"/>
              <a:t>#</a:t>
            </a:r>
            <a:fld id="{3A98EE3D-8CD1-4C3F-BD1C-C98C9596463C}" type="slidenum">
              <a:rPr lang="en-US" smtClean="0"/>
              <a:pPr>
                <a:spcAft>
                  <a:spcPts val="600"/>
                </a:spcAft>
              </a:pPr>
              <a:t>39</a:t>
            </a:fld>
            <a:endParaRPr lang="en-US"/>
          </a:p>
        </p:txBody>
      </p:sp>
      <p:graphicFrame>
        <p:nvGraphicFramePr>
          <p:cNvPr id="9" name="Diagramm 8">
            <a:extLst>
              <a:ext uri="{FF2B5EF4-FFF2-40B4-BE49-F238E27FC236}">
                <a16:creationId xmlns:a16="http://schemas.microsoft.com/office/drawing/2014/main" id="{2B187A32-4023-3BBD-EECE-F4638CAD545E}"/>
              </a:ext>
            </a:extLst>
          </p:cNvPr>
          <p:cNvGraphicFramePr/>
          <p:nvPr>
            <p:extLst>
              <p:ext uri="{D42A27DB-BD31-4B8C-83A1-F6EECF244321}">
                <p14:modId xmlns:p14="http://schemas.microsoft.com/office/powerpoint/2010/main" val="234026720"/>
              </p:ext>
            </p:extLst>
          </p:nvPr>
        </p:nvGraphicFramePr>
        <p:xfrm>
          <a:off x="1567543" y="1189988"/>
          <a:ext cx="9748157" cy="5319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fik 6">
            <a:extLst>
              <a:ext uri="{FF2B5EF4-FFF2-40B4-BE49-F238E27FC236}">
                <a16:creationId xmlns:a16="http://schemas.microsoft.com/office/drawing/2014/main" id="{7397ADCB-A86E-ACFD-FF41-938D6677E9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3032" y="105254"/>
            <a:ext cx="886968" cy="1274721"/>
          </a:xfrm>
          <a:prstGeom prst="rect">
            <a:avLst/>
          </a:prstGeom>
        </p:spPr>
      </p:pic>
      <p:pic>
        <p:nvPicPr>
          <p:cNvPr id="11" name="Grafik 10" descr="Pfeil Kreis Silhouette">
            <a:extLst>
              <a:ext uri="{FF2B5EF4-FFF2-40B4-BE49-F238E27FC236}">
                <a16:creationId xmlns:a16="http://schemas.microsoft.com/office/drawing/2014/main" id="{F2F6DFCC-D9D1-7BF7-6426-895B80C3A2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61255">
            <a:off x="8810003" y="4491940"/>
            <a:ext cx="1737633" cy="1831178"/>
          </a:xfrm>
          <a:prstGeom prst="rect">
            <a:avLst/>
          </a:prstGeom>
        </p:spPr>
      </p:pic>
    </p:spTree>
    <p:extLst>
      <p:ext uri="{BB962C8B-B14F-4D97-AF65-F5344CB8AC3E}">
        <p14:creationId xmlns:p14="http://schemas.microsoft.com/office/powerpoint/2010/main" val="103186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AFA9B2-A60A-4138-B182-FB173419D4CB}"/>
              </a:ext>
            </a:extLst>
          </p:cNvPr>
          <p:cNvSpPr>
            <a:spLocks noGrp="1"/>
          </p:cNvSpPr>
          <p:nvPr>
            <p:ph type="body" idx="1"/>
          </p:nvPr>
        </p:nvSpPr>
        <p:spPr>
          <a:xfrm>
            <a:off x="1261082" y="600690"/>
            <a:ext cx="10018713" cy="1447800"/>
          </a:xfrm>
        </p:spPr>
        <p:txBody>
          <a:bodyPr>
            <a:normAutofit/>
          </a:bodyPr>
          <a:lstStyle/>
          <a:p>
            <a:r>
              <a:rPr lang="de-DE" sz="4400"/>
              <a:t>Denken Sie an einen …  </a:t>
            </a:r>
            <a:r>
              <a:rPr lang="de-DE" sz="8000" i="1"/>
              <a:t>Baum …</a:t>
            </a:r>
            <a:endParaRPr lang="de-DE" sz="4400" i="1"/>
          </a:p>
        </p:txBody>
      </p:sp>
      <p:pic>
        <p:nvPicPr>
          <p:cNvPr id="4" name="Grafik 3" descr="Ein Bild, das Baum, draußen, Himmel, Pflanze enthält.&#10;&#10;Automatisch generierte Beschreibung">
            <a:extLst>
              <a:ext uri="{FF2B5EF4-FFF2-40B4-BE49-F238E27FC236}">
                <a16:creationId xmlns:a16="http://schemas.microsoft.com/office/drawing/2014/main" id="{6BE7BE81-5881-4698-AC06-1BC80CBBECD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71319" y="3082867"/>
            <a:ext cx="1417745" cy="1890326"/>
          </a:xfrm>
          <a:prstGeom prst="rect">
            <a:avLst/>
          </a:prstGeom>
        </p:spPr>
      </p:pic>
      <p:pic>
        <p:nvPicPr>
          <p:cNvPr id="7" name="Grafik 6" descr="Ein Bild, das Gras, Himmel, draußen, Feld enthält.&#10;&#10;Automatisch generierte Beschreibung">
            <a:extLst>
              <a:ext uri="{FF2B5EF4-FFF2-40B4-BE49-F238E27FC236}">
                <a16:creationId xmlns:a16="http://schemas.microsoft.com/office/drawing/2014/main" id="{43A0EE27-A3FD-48CF-B0CF-96B684A9EEA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88659" y="3074269"/>
            <a:ext cx="2130629" cy="1898923"/>
          </a:xfrm>
          <a:prstGeom prst="rect">
            <a:avLst/>
          </a:prstGeom>
        </p:spPr>
      </p:pic>
      <p:pic>
        <p:nvPicPr>
          <p:cNvPr id="10" name="Grafik 9" descr="Ein Bild, das Himmel, Gras, draußen, Baum enthält.&#10;&#10;Automatisch generierte Beschreibung">
            <a:extLst>
              <a:ext uri="{FF2B5EF4-FFF2-40B4-BE49-F238E27FC236}">
                <a16:creationId xmlns:a16="http://schemas.microsoft.com/office/drawing/2014/main" id="{714E1996-1E94-441A-B94B-D9FA9EBF3E1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231247" y="3082867"/>
            <a:ext cx="2835489" cy="1890326"/>
          </a:xfrm>
          <a:prstGeom prst="rect">
            <a:avLst/>
          </a:prstGeom>
        </p:spPr>
      </p:pic>
      <p:pic>
        <p:nvPicPr>
          <p:cNvPr id="12" name="Grafik 11" descr="Ein Bild, das Himmel, draußen, Gras, Baum enthält.&#10;&#10;Automatisch generierte Beschreibung">
            <a:extLst>
              <a:ext uri="{FF2B5EF4-FFF2-40B4-BE49-F238E27FC236}">
                <a16:creationId xmlns:a16="http://schemas.microsoft.com/office/drawing/2014/main" id="{B159F603-6A53-4C9C-A721-A9EE67855AA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17848" y="3074269"/>
            <a:ext cx="2319295" cy="1898923"/>
          </a:xfrm>
          <a:prstGeom prst="rect">
            <a:avLst/>
          </a:prstGeom>
        </p:spPr>
      </p:pic>
      <p:pic>
        <p:nvPicPr>
          <p:cNvPr id="15" name="Grafik 14">
            <a:extLst>
              <a:ext uri="{FF2B5EF4-FFF2-40B4-BE49-F238E27FC236}">
                <a16:creationId xmlns:a16="http://schemas.microsoft.com/office/drawing/2014/main" id="{283B8431-D35F-4610-878F-4A9308208779}"/>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4384" y="3084575"/>
            <a:ext cx="2130223" cy="1917201"/>
          </a:xfrm>
          <a:prstGeom prst="rect">
            <a:avLst/>
          </a:prstGeom>
        </p:spPr>
      </p:pic>
    </p:spTree>
    <p:extLst>
      <p:ext uri="{BB962C8B-B14F-4D97-AF65-F5344CB8AC3E}">
        <p14:creationId xmlns:p14="http://schemas.microsoft.com/office/powerpoint/2010/main" val="201192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DDDD89C1-0E03-564A-570F-E465B93A621D}"/>
              </a:ext>
            </a:extLst>
          </p:cNvPr>
          <p:cNvSpPr>
            <a:spLocks noGrp="1"/>
          </p:cNvSpPr>
          <p:nvPr>
            <p:ph type="ftr" sz="quarter" idx="4294967295"/>
          </p:nvPr>
        </p:nvSpPr>
        <p:spPr>
          <a:xfrm>
            <a:off x="1854761" y="6275162"/>
            <a:ext cx="7300031" cy="365125"/>
          </a:xfrm>
          <a:prstGeom prst="rect">
            <a:avLst/>
          </a:prstGeom>
        </p:spPr>
        <p:txBody>
          <a:bodyPr/>
          <a:lstStyle/>
          <a:p>
            <a:pPr>
              <a:spcAft>
                <a:spcPts val="600"/>
              </a:spcAft>
            </a:pPr>
            <a:r>
              <a:rPr lang="en-US"/>
              <a:t>Modul 1 - Test</a:t>
            </a:r>
          </a:p>
        </p:txBody>
      </p:sp>
      <p:sp>
        <p:nvSpPr>
          <p:cNvPr id="10" name="Slide Number Placeholder 4">
            <a:extLst>
              <a:ext uri="{FF2B5EF4-FFF2-40B4-BE49-F238E27FC236}">
                <a16:creationId xmlns:a16="http://schemas.microsoft.com/office/drawing/2014/main" id="{A1F0EEB9-FEF4-C39E-0245-1D7C7C08D50A}"/>
              </a:ext>
            </a:extLst>
          </p:cNvPr>
          <p:cNvSpPr>
            <a:spLocks noGrp="1"/>
          </p:cNvSpPr>
          <p:nvPr>
            <p:ph type="sldNum" sz="quarter" idx="12"/>
          </p:nvPr>
        </p:nvSpPr>
        <p:spPr>
          <a:xfrm>
            <a:off x="220871" y="6275162"/>
            <a:ext cx="816077" cy="365125"/>
          </a:xfrm>
        </p:spPr>
        <p:txBody>
          <a:bodyPr/>
          <a:lstStyle/>
          <a:p>
            <a:pPr>
              <a:spcAft>
                <a:spcPts val="600"/>
              </a:spcAft>
            </a:pPr>
            <a:r>
              <a:rPr lang="en-US"/>
              <a:t>#</a:t>
            </a:r>
            <a:fld id="{3A98EE3D-8CD1-4C3F-BD1C-C98C9596463C}" type="slidenum">
              <a:rPr lang="en-US" smtClean="0"/>
              <a:pPr>
                <a:spcAft>
                  <a:spcPts val="600"/>
                </a:spcAft>
              </a:pPr>
              <a:t>5</a:t>
            </a:fld>
            <a:endParaRPr lang="en-US"/>
          </a:p>
        </p:txBody>
      </p:sp>
      <p:sp>
        <p:nvSpPr>
          <p:cNvPr id="4" name="Titel 3">
            <a:extLst>
              <a:ext uri="{FF2B5EF4-FFF2-40B4-BE49-F238E27FC236}">
                <a16:creationId xmlns:a16="http://schemas.microsoft.com/office/drawing/2014/main" id="{13088999-CEFA-40CF-A15A-902F141D5C02}"/>
              </a:ext>
            </a:extLst>
          </p:cNvPr>
          <p:cNvSpPr>
            <a:spLocks noGrp="1"/>
          </p:cNvSpPr>
          <p:nvPr>
            <p:ph type="title"/>
          </p:nvPr>
        </p:nvSpPr>
        <p:spPr>
          <a:xfrm>
            <a:off x="3526245" y="2745580"/>
            <a:ext cx="10018713" cy="1366839"/>
          </a:xfrm>
        </p:spPr>
        <p:txBody>
          <a:bodyPr/>
          <a:lstStyle/>
          <a:p>
            <a:r>
              <a:rPr lang="de-DE"/>
              <a:t>Optische Täuschungen</a:t>
            </a:r>
          </a:p>
        </p:txBody>
      </p:sp>
    </p:spTree>
    <p:extLst>
      <p:ext uri="{BB962C8B-B14F-4D97-AF65-F5344CB8AC3E}">
        <p14:creationId xmlns:p14="http://schemas.microsoft.com/office/powerpoint/2010/main" val="3539575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3D66E8-AE93-447C-AA9B-6721C05C787C}"/>
              </a:ext>
            </a:extLst>
          </p:cNvPr>
          <p:cNvSpPr>
            <a:spLocks noGrp="1"/>
          </p:cNvSpPr>
          <p:nvPr>
            <p:ph type="title"/>
          </p:nvPr>
        </p:nvSpPr>
        <p:spPr/>
        <p:txBody>
          <a:bodyPr>
            <a:normAutofit/>
          </a:bodyPr>
          <a:lstStyle/>
          <a:p>
            <a:pPr>
              <a:lnSpc>
                <a:spcPct val="200000"/>
              </a:lnSpc>
              <a:defRPr/>
            </a:pPr>
            <a:r>
              <a:rPr lang="de-DE"/>
              <a:t>Relativität von „gerade“ und „parallel“</a:t>
            </a:r>
          </a:p>
        </p:txBody>
      </p:sp>
      <p:pic>
        <p:nvPicPr>
          <p:cNvPr id="10243" name="Picture 2" descr="Datei:Straightlines.svg">
            <a:hlinkClick r:id="rId3"/>
            <a:extLst>
              <a:ext uri="{FF2B5EF4-FFF2-40B4-BE49-F238E27FC236}">
                <a16:creationId xmlns:a16="http://schemas.microsoft.com/office/drawing/2014/main" id="{CC108395-67DF-46B0-B126-01E9FDF5B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688" y="1785938"/>
            <a:ext cx="4500562"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a:extLst>
              <a:ext uri="{FF2B5EF4-FFF2-40B4-BE49-F238E27FC236}">
                <a16:creationId xmlns:a16="http://schemas.microsoft.com/office/drawing/2014/main" id="{13DF149A-EE73-406F-952B-E90DD1714D49}"/>
              </a:ext>
            </a:extLst>
          </p:cNvPr>
          <p:cNvSpPr>
            <a:spLocks noGrp="1"/>
          </p:cNvSpPr>
          <p:nvPr>
            <p:ph type="title"/>
          </p:nvPr>
        </p:nvSpPr>
        <p:spPr/>
        <p:txBody>
          <a:bodyPr/>
          <a:lstStyle/>
          <a:p>
            <a:pPr eaLnBrk="1" hangingPunct="1"/>
            <a:r>
              <a:rPr lang="de-DE" altLang="de-DE"/>
              <a:t>Relativität von Helligkeiten</a:t>
            </a:r>
          </a:p>
        </p:txBody>
      </p:sp>
      <p:pic>
        <p:nvPicPr>
          <p:cNvPr id="11267" name="Picture 2" descr="Datei:Gradient-optical-illusion.svg">
            <a:hlinkClick r:id="rId3"/>
            <a:extLst>
              <a:ext uri="{FF2B5EF4-FFF2-40B4-BE49-F238E27FC236}">
                <a16:creationId xmlns:a16="http://schemas.microsoft.com/office/drawing/2014/main" id="{C5FE1CCA-01A5-4F8E-964F-02844F035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439" y="1714500"/>
            <a:ext cx="6429375"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a:extLst>
              <a:ext uri="{FF2B5EF4-FFF2-40B4-BE49-F238E27FC236}">
                <a16:creationId xmlns:a16="http://schemas.microsoft.com/office/drawing/2014/main" id="{267E5185-4EE8-4DDF-AD9A-3BA2243D0D1C}"/>
              </a:ext>
            </a:extLst>
          </p:cNvPr>
          <p:cNvSpPr>
            <a:spLocks noGrp="1"/>
          </p:cNvSpPr>
          <p:nvPr>
            <p:ph type="title"/>
          </p:nvPr>
        </p:nvSpPr>
        <p:spPr/>
        <p:txBody>
          <a:bodyPr/>
          <a:lstStyle/>
          <a:p>
            <a:pPr eaLnBrk="1" hangingPunct="1"/>
            <a:r>
              <a:rPr lang="de-DE" altLang="de-DE"/>
              <a:t>Relativität von Helligkeiten</a:t>
            </a:r>
          </a:p>
        </p:txBody>
      </p:sp>
      <p:pic>
        <p:nvPicPr>
          <p:cNvPr id="12291" name="Picture 2" descr="Datei:Gradient-optical-illusion.svg">
            <a:hlinkClick r:id="rId3"/>
            <a:extLst>
              <a:ext uri="{FF2B5EF4-FFF2-40B4-BE49-F238E27FC236}">
                <a16:creationId xmlns:a16="http://schemas.microsoft.com/office/drawing/2014/main" id="{008E409D-7331-4AF0-9DC1-0BBF911C8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667" t="44368" r="6667" b="43393"/>
          <a:stretch>
            <a:fillRect/>
          </a:stretch>
        </p:blipFill>
        <p:spPr bwMode="auto">
          <a:xfrm>
            <a:off x="3167064" y="3786188"/>
            <a:ext cx="55721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E9C0D-8B98-4C18-9BF2-61005CD82529}"/>
              </a:ext>
            </a:extLst>
          </p:cNvPr>
          <p:cNvSpPr>
            <a:spLocks noGrp="1"/>
          </p:cNvSpPr>
          <p:nvPr>
            <p:ph type="title"/>
          </p:nvPr>
        </p:nvSpPr>
        <p:spPr/>
        <p:txBody>
          <a:bodyPr>
            <a:normAutofit/>
          </a:bodyPr>
          <a:lstStyle/>
          <a:p>
            <a:pPr>
              <a:lnSpc>
                <a:spcPct val="200000"/>
              </a:lnSpc>
              <a:defRPr/>
            </a:pPr>
            <a:r>
              <a:rPr lang="de-DE"/>
              <a:t>Relativität von Größe </a:t>
            </a:r>
          </a:p>
        </p:txBody>
      </p:sp>
      <p:pic>
        <p:nvPicPr>
          <p:cNvPr id="13315" name="Picture 2" descr="http://upload.wikimedia.org/wikipedia/commons/5/59/Wahrnehmung_gesetzt_Kontext.jpg">
            <a:extLst>
              <a:ext uri="{FF2B5EF4-FFF2-40B4-BE49-F238E27FC236}">
                <a16:creationId xmlns:a16="http://schemas.microsoft.com/office/drawing/2014/main" id="{0E3414EA-0C7C-4864-8480-425416A50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5" y="2286000"/>
            <a:ext cx="4286250"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lara-Oppenheimer-Design">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Klara-Oppenheimer-Design" id="{A6BFC8A0-E208-4A92-840A-F8B3EDA23EDE}" vid="{68925D5E-0BCD-4DF4-970D-ECAC18983DB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8D01E574C27F04783FBB17EA519652A" ma:contentTypeVersion="0" ma:contentTypeDescription="Ein neues Dokument erstellen." ma:contentTypeScope="" ma:versionID="07ed102fddf1a24ab36917d49a88d8ac">
  <xsd:schema xmlns:xsd="http://www.w3.org/2001/XMLSchema" xmlns:xs="http://www.w3.org/2001/XMLSchema" xmlns:p="http://schemas.microsoft.com/office/2006/metadata/properties" targetNamespace="http://schemas.microsoft.com/office/2006/metadata/properties" ma:root="true" ma:fieldsID="3b0e86e43268d7499bc47c9769927b6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6DC420-C305-4194-AFE9-FF8D339B1286}"/>
</file>

<file path=customXml/itemProps2.xml><?xml version="1.0" encoding="utf-8"?>
<ds:datastoreItem xmlns:ds="http://schemas.openxmlformats.org/officeDocument/2006/customXml" ds:itemID="{52F67986-9235-4E3A-8034-F2C89C1B3F13}">
  <ds:schemaRefs>
    <ds:schemaRef ds:uri="http://schemas.microsoft.com/sharepoint/v3/contenttype/forms"/>
  </ds:schemaRefs>
</ds:datastoreItem>
</file>

<file path=customXml/itemProps3.xml><?xml version="1.0" encoding="utf-8"?>
<ds:datastoreItem xmlns:ds="http://schemas.openxmlformats.org/officeDocument/2006/customXml" ds:itemID="{E5511A1F-6340-44E6-96C7-692E34E4FBAE}">
  <ds:schemaRefs>
    <ds:schemaRef ds:uri="http://purl.org/dc/dcmitype/"/>
    <ds:schemaRef ds:uri="8588a444-f669-499f-b7f1-9b512c3ff3e3"/>
    <ds:schemaRef ds:uri="http://purl.org/dc/elements/1.1/"/>
    <ds:schemaRef ds:uri="http://www.w3.org/XML/1998/namespace"/>
    <ds:schemaRef ds:uri="http://schemas.openxmlformats.org/package/2006/metadata/core-properties"/>
    <ds:schemaRef ds:uri="a66f670b-4ecc-4b84-8e71-1a4b41a4ff7c"/>
    <ds:schemaRef ds:uri="http://schemas.microsoft.com/office/2006/documentManagement/types"/>
    <ds:schemaRef ds:uri="http://schemas.microsoft.com/office/2006/metadata/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1049</Words>
  <Application>Microsoft Office PowerPoint</Application>
  <PresentationFormat>Breitbild</PresentationFormat>
  <Paragraphs>175</Paragraphs>
  <Slides>39</Slides>
  <Notes>18</Notes>
  <HiddenSlides>1</HiddenSlides>
  <MMClips>1</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39</vt:i4>
      </vt:variant>
    </vt:vector>
  </HeadingPairs>
  <TitlesOfParts>
    <vt:vector size="44" baseType="lpstr">
      <vt:lpstr>Arial</vt:lpstr>
      <vt:lpstr>Calibri</vt:lpstr>
      <vt:lpstr>Spectral</vt:lpstr>
      <vt:lpstr>Tahoma</vt:lpstr>
      <vt:lpstr>Klara-Oppenheimer-Design</vt:lpstr>
      <vt:lpstr>Modul: UX-Design </vt:lpstr>
      <vt:lpstr>PowerPoint-Präsentation</vt:lpstr>
      <vt:lpstr>PowerPoint-Präsentation</vt:lpstr>
      <vt:lpstr>PowerPoint-Präsentation</vt:lpstr>
      <vt:lpstr>Optische Täuschungen</vt:lpstr>
      <vt:lpstr>Relativität von „gerade“ und „parallel“</vt:lpstr>
      <vt:lpstr>Relativität von Helligkeiten</vt:lpstr>
      <vt:lpstr>Relativität von Helligkeiten</vt:lpstr>
      <vt:lpstr>Relativität von Größe </vt:lpstr>
      <vt:lpstr>Relativität von Größe </vt:lpstr>
      <vt:lpstr>Relativität von Größe </vt:lpstr>
      <vt:lpstr>Relativität von Größe </vt:lpstr>
      <vt:lpstr>Nicht vorhandene Objekte</vt:lpstr>
      <vt:lpstr>Bewegung von Objekten</vt:lpstr>
      <vt:lpstr>PowerPoint-Präsentation</vt:lpstr>
      <vt:lpstr>Sender-Empfänger Modell  (mit konstruktivistischer Erweiterung)</vt:lpstr>
      <vt:lpstr>Sender-Empfänger Modell  (mit konstruktivistischer Erweiterung)</vt:lpstr>
      <vt:lpstr>User Experience (UX)-Design</vt:lpstr>
      <vt:lpstr>User Experience (UX)-Design</vt:lpstr>
      <vt:lpstr>Gelungenes UX – Mampf…</vt:lpstr>
      <vt:lpstr>User Experience (UX)-Design - Nutzerzentrierung</vt:lpstr>
      <vt:lpstr>Arbeitsauftrag:</vt:lpstr>
      <vt:lpstr>UX-Designprozess – Neue Schulhomepage</vt:lpstr>
      <vt:lpstr>UX-Prozess neue Schulhomepage (bis 2013)</vt:lpstr>
      <vt:lpstr>UX-Prozess neue Schulhomepage (2013-2018)</vt:lpstr>
      <vt:lpstr>UX-Prozess neue Schulhomepage</vt:lpstr>
      <vt:lpstr>UX-Prozess neue Schulhomepage ab 2019</vt:lpstr>
      <vt:lpstr>UX-Designprozess – Neue Stolpersteinseite</vt:lpstr>
      <vt:lpstr>Architketur</vt:lpstr>
      <vt:lpstr>Logisches Modell</vt:lpstr>
      <vt:lpstr>Stolpersteinseite bis 2020</vt:lpstr>
      <vt:lpstr>UX-Designprozess – Neue Stolpersteinseite</vt:lpstr>
      <vt:lpstr>UX-Designprozess – Neue Stolpersteinseite - Feedback</vt:lpstr>
      <vt:lpstr>Aktuelle Stoleprsteinseite</vt:lpstr>
      <vt:lpstr>UX-Elemente in Phase 1</vt:lpstr>
      <vt:lpstr>UX-Elemente in Phase 1</vt:lpstr>
      <vt:lpstr>UX-Elemente in Phase 1</vt:lpstr>
      <vt:lpstr>User Experience (UX)-Design</vt:lpstr>
      <vt:lpstr>Betrachtete UX-Methoden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Ergebnisse aus dem  AG Medienbildung</dc:title>
  <dc:creator>Stefan Hinz</dc:creator>
  <cp:lastModifiedBy>Stefan Hinz</cp:lastModifiedBy>
  <cp:revision>1</cp:revision>
  <dcterms:created xsi:type="dcterms:W3CDTF">2020-02-21T08:11:44Z</dcterms:created>
  <dcterms:modified xsi:type="dcterms:W3CDTF">2024-09-11T05:13:22Z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0x01010008D01E574C27F04783FBB17EA519652A</vt:lpwstr>
  </property>
  <property fmtid="{D5CDD505-2E9C-101B-9397-08002B2CF9AE}" pid="3" name="MediaServiceImageTags">
    <vt:lpwstr/>
  </property>
</Properties>
</file>